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6" r:id="rId3"/>
    <p:sldId id="257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FA0A52-02DB-4A73-988E-88ABFC9983EB}" v="76" dt="2024-03-09T07:09:45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7" d="100"/>
          <a:sy n="77" d="100"/>
        </p:scale>
        <p:origin x="149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eenath Hidaya" userId="618de50ec36d433f" providerId="LiveId" clId="{E4FA0A52-02DB-4A73-988E-88ABFC9983EB}"/>
    <pc:docChg chg="undo custSel addSld delSld modSld">
      <pc:chgData name="Zeenath Hidaya" userId="618de50ec36d433f" providerId="LiveId" clId="{E4FA0A52-02DB-4A73-988E-88ABFC9983EB}" dt="2024-03-09T07:26:20.473" v="1464" actId="20577"/>
      <pc:docMkLst>
        <pc:docMk/>
      </pc:docMkLst>
      <pc:sldChg chg="addSp modSp del mod">
        <pc:chgData name="Zeenath Hidaya" userId="618de50ec36d433f" providerId="LiveId" clId="{E4FA0A52-02DB-4A73-988E-88ABFC9983EB}" dt="2024-03-09T06:15:50.203" v="288" actId="47"/>
        <pc:sldMkLst>
          <pc:docMk/>
          <pc:sldMk cId="3879467317" sldId="258"/>
        </pc:sldMkLst>
        <pc:spChg chg="add">
          <ac:chgData name="Zeenath Hidaya" userId="618de50ec36d433f" providerId="LiveId" clId="{E4FA0A52-02DB-4A73-988E-88ABFC9983EB}" dt="2024-03-09T06:12:10.882" v="4" actId="22"/>
          <ac:spMkLst>
            <pc:docMk/>
            <pc:sldMk cId="3879467317" sldId="258"/>
            <ac:spMk id="4" creationId="{ACB61588-5A68-EE1E-2B78-5A82C010AC01}"/>
          </ac:spMkLst>
        </pc:spChg>
        <pc:graphicFrameChg chg="mod modGraphic">
          <ac:chgData name="Zeenath Hidaya" userId="618de50ec36d433f" providerId="LiveId" clId="{E4FA0A52-02DB-4A73-988E-88ABFC9983EB}" dt="2024-03-09T06:12:08.147" v="3" actId="14100"/>
          <ac:graphicFrameMkLst>
            <pc:docMk/>
            <pc:sldMk cId="3879467317" sldId="258"/>
            <ac:graphicFrameMk id="5" creationId="{8747E527-FB51-8E1C-60A7-A128657D3312}"/>
          </ac:graphicFrameMkLst>
        </pc:graphicFrameChg>
      </pc:sldChg>
      <pc:sldChg chg="addSp delSp modSp mod">
        <pc:chgData name="Zeenath Hidaya" userId="618de50ec36d433f" providerId="LiveId" clId="{E4FA0A52-02DB-4A73-988E-88ABFC9983EB}" dt="2024-03-09T06:38:35.460" v="417" actId="20577"/>
        <pc:sldMkLst>
          <pc:docMk/>
          <pc:sldMk cId="325170893" sldId="259"/>
        </pc:sldMkLst>
        <pc:spChg chg="mo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2" creationId="{47401CF4-B37E-EACE-81A0-AF91768DF6D7}"/>
          </ac:spMkLst>
        </pc:spChg>
        <pc:spChg chg="add del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22" creationId="{059D8741-EAD6-41B1-A882-70D70FC35821}"/>
          </ac:spMkLst>
        </pc:spChg>
        <pc:spChg chg="add del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23" creationId="{5118BA95-03E7-41B7-B442-0AF8C0A7FF68}"/>
          </ac:spMkLst>
        </pc:spChg>
        <pc:spChg chg="add del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24" creationId="{45444F36-3103-4D11-A25F-C054D4606DA4}"/>
          </ac:spMkLst>
        </pc:spChg>
        <pc:spChg chg="add del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26" creationId="{AD9B3EAD-A2B3-42C4-927C-3455E3E69EE6}"/>
          </ac:spMkLst>
        </pc:spChg>
        <pc:spChg chg="add del">
          <ac:chgData name="Zeenath Hidaya" userId="618de50ec36d433f" providerId="LiveId" clId="{E4FA0A52-02DB-4A73-988E-88ABFC9983EB}" dt="2024-03-09T06:23:27.149" v="295" actId="26606"/>
          <ac:spMkLst>
            <pc:docMk/>
            <pc:sldMk cId="325170893" sldId="259"/>
            <ac:spMk id="31" creationId="{362E11DD-B54B-4751-9C17-39DAF9EF46E7}"/>
          </ac:spMkLst>
        </pc:spChg>
        <pc:spChg chg="add del">
          <ac:chgData name="Zeenath Hidaya" userId="618de50ec36d433f" providerId="LiveId" clId="{E4FA0A52-02DB-4A73-988E-88ABFC9983EB}" dt="2024-03-09T06:23:30.734" v="297" actId="26606"/>
          <ac:spMkLst>
            <pc:docMk/>
            <pc:sldMk cId="325170893" sldId="259"/>
            <ac:spMk id="37" creationId="{3964958D-AF5D-4863-B5FB-83F6B8CB12A0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39" creationId="{49B7FFA5-14CB-4A4F-9BCC-CA3AA5D9D276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41" creationId="{04E48745-7512-4EC2-9E20-9092D12150CA}"/>
          </ac:spMkLst>
        </pc:spChg>
        <pc:spChg chg="add del">
          <ac:chgData name="Zeenath Hidaya" userId="618de50ec36d433f" providerId="LiveId" clId="{E4FA0A52-02DB-4A73-988E-88ABFC9983EB}" dt="2024-03-09T06:23:35.846" v="299" actId="26606"/>
          <ac:spMkLst>
            <pc:docMk/>
            <pc:sldMk cId="325170893" sldId="259"/>
            <ac:spMk id="42" creationId="{A943D298-0548-4C7A-870B-7594104F8214}"/>
          </ac:spMkLst>
        </pc:spChg>
        <pc:spChg chg="add del">
          <ac:chgData name="Zeenath Hidaya" userId="618de50ec36d433f" providerId="LiveId" clId="{E4FA0A52-02DB-4A73-988E-88ABFC9983EB}" dt="2024-03-09T06:23:35.846" v="299" actId="26606"/>
          <ac:spMkLst>
            <pc:docMk/>
            <pc:sldMk cId="325170893" sldId="259"/>
            <ac:spMk id="43" creationId="{FF7B26C5-D249-4988-B86B-5A3D9E7BD900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46" creationId="{E009DD9B-5EE2-4C0D-8B2B-351C8C102205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47" creationId="{E720DB99-7745-4E75-9D96-AAB6D55C531E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48" creationId="{D68803C4-E159-4360-B7BB-74205C8F782D}"/>
          </ac:spMkLst>
        </pc:spChg>
        <pc:spChg chg="add">
          <ac:chgData name="Zeenath Hidaya" userId="618de50ec36d433f" providerId="LiveId" clId="{E4FA0A52-02DB-4A73-988E-88ABFC9983EB}" dt="2024-03-09T06:23:36.035" v="300" actId="26606"/>
          <ac:spMkLst>
            <pc:docMk/>
            <pc:sldMk cId="325170893" sldId="259"/>
            <ac:spMk id="49" creationId="{504B0465-3B07-49BF-BEA7-D81476246293}"/>
          </ac:spMkLst>
        </pc:spChg>
        <pc:grpChg chg="add del">
          <ac:chgData name="Zeenath Hidaya" userId="618de50ec36d433f" providerId="LiveId" clId="{E4FA0A52-02DB-4A73-988E-88ABFC9983EB}" dt="2024-03-09T06:23:27.149" v="295" actId="26606"/>
          <ac:grpSpMkLst>
            <pc:docMk/>
            <pc:sldMk cId="325170893" sldId="259"/>
            <ac:grpSpMk id="33" creationId="{B55DE4E1-F219-45A4-96D9-9A86D0E4DBD2}"/>
          </ac:grpSpMkLst>
        </pc:grpChg>
        <pc:grpChg chg="add del">
          <ac:chgData name="Zeenath Hidaya" userId="618de50ec36d433f" providerId="LiveId" clId="{E4FA0A52-02DB-4A73-988E-88ABFC9983EB}" dt="2024-03-09T06:23:35.846" v="299" actId="26606"/>
          <ac:grpSpMkLst>
            <pc:docMk/>
            <pc:sldMk cId="325170893" sldId="259"/>
            <ac:grpSpMk id="35" creationId="{46FDAED0-8B04-4181-B3D3-EA0A93C6659B}"/>
          </ac:grpSpMkLst>
        </pc:grpChg>
        <pc:grpChg chg="add del">
          <ac:chgData name="Zeenath Hidaya" userId="618de50ec36d433f" providerId="LiveId" clId="{E4FA0A52-02DB-4A73-988E-88ABFC9983EB}" dt="2024-03-09T06:23:30.734" v="297" actId="26606"/>
          <ac:grpSpMkLst>
            <pc:docMk/>
            <pc:sldMk cId="325170893" sldId="259"/>
            <ac:grpSpMk id="38" creationId="{11002ACD-3B0C-4885-8754-8A00E926FE4B}"/>
          </ac:grpSpMkLst>
        </pc:grpChg>
        <pc:graphicFrameChg chg="mod ord modGraphic">
          <ac:chgData name="Zeenath Hidaya" userId="618de50ec36d433f" providerId="LiveId" clId="{E4FA0A52-02DB-4A73-988E-88ABFC9983EB}" dt="2024-03-09T06:38:35.460" v="417" actId="20577"/>
          <ac:graphicFrameMkLst>
            <pc:docMk/>
            <pc:sldMk cId="325170893" sldId="259"/>
            <ac:graphicFrameMk id="5" creationId="{C500B568-EEF5-FA51-B658-7A63C57C2B95}"/>
          </ac:graphicFrameMkLst>
        </pc:graphicFrameChg>
        <pc:picChg chg="add mod ord">
          <ac:chgData name="Zeenath Hidaya" userId="618de50ec36d433f" providerId="LiveId" clId="{E4FA0A52-02DB-4A73-988E-88ABFC9983EB}" dt="2024-03-09T06:23:36.035" v="300" actId="26606"/>
          <ac:picMkLst>
            <pc:docMk/>
            <pc:sldMk cId="325170893" sldId="259"/>
            <ac:picMk id="4" creationId="{4FDDEE0D-598F-C381-42D6-5B3A470F788B}"/>
          </ac:picMkLst>
        </pc:picChg>
      </pc:sldChg>
      <pc:sldChg chg="addSp delSp modSp mod">
        <pc:chgData name="Zeenath Hidaya" userId="618de50ec36d433f" providerId="LiveId" clId="{E4FA0A52-02DB-4A73-988E-88ABFC9983EB}" dt="2024-03-09T06:47:55.822" v="567" actId="1076"/>
        <pc:sldMkLst>
          <pc:docMk/>
          <pc:sldMk cId="1456048922" sldId="260"/>
        </pc:sldMkLst>
        <pc:spChg chg="add mod">
          <ac:chgData name="Zeenath Hidaya" userId="618de50ec36d433f" providerId="LiveId" clId="{E4FA0A52-02DB-4A73-988E-88ABFC9983EB}" dt="2024-03-09T06:47:55.822" v="567" actId="1076"/>
          <ac:spMkLst>
            <pc:docMk/>
            <pc:sldMk cId="1456048922" sldId="260"/>
            <ac:spMk id="6" creationId="{08D37ED8-80A0-05D8-AA1C-53683F7FAEA0}"/>
          </ac:spMkLst>
        </pc:spChg>
        <pc:spChg chg="add mod">
          <ac:chgData name="Zeenath Hidaya" userId="618de50ec36d433f" providerId="LiveId" clId="{E4FA0A52-02DB-4A73-988E-88ABFC9983EB}" dt="2024-03-09T06:47:16.749" v="536" actId="20577"/>
          <ac:spMkLst>
            <pc:docMk/>
            <pc:sldMk cId="1456048922" sldId="260"/>
            <ac:spMk id="7" creationId="{D7C772B6-EAF2-BC34-1690-09625AC17832}"/>
          </ac:spMkLst>
        </pc:spChg>
        <pc:spChg chg="add mod">
          <ac:chgData name="Zeenath Hidaya" userId="618de50ec36d433f" providerId="LiveId" clId="{E4FA0A52-02DB-4A73-988E-88ABFC9983EB}" dt="2024-03-09T06:47:51.060" v="566" actId="1076"/>
          <ac:spMkLst>
            <pc:docMk/>
            <pc:sldMk cId="1456048922" sldId="260"/>
            <ac:spMk id="8" creationId="{B4B2DAF5-B3F5-5786-A9A3-C0C040D1E108}"/>
          </ac:spMkLst>
        </pc:spChg>
        <pc:picChg chg="add del mod">
          <ac:chgData name="Zeenath Hidaya" userId="618de50ec36d433f" providerId="LiveId" clId="{E4FA0A52-02DB-4A73-988E-88ABFC9983EB}" dt="2024-03-09T06:35:16.973" v="302" actId="478"/>
          <ac:picMkLst>
            <pc:docMk/>
            <pc:sldMk cId="1456048922" sldId="260"/>
            <ac:picMk id="4" creationId="{936F40D6-1B08-C4D9-AE73-94AE4D5BA8C7}"/>
          </ac:picMkLst>
        </pc:picChg>
      </pc:sldChg>
      <pc:sldChg chg="addSp delSp modSp mod setBg delDesignElem chgLayout">
        <pc:chgData name="Zeenath Hidaya" userId="618de50ec36d433f" providerId="LiveId" clId="{E4FA0A52-02DB-4A73-988E-88ABFC9983EB}" dt="2024-03-09T07:13:00.227" v="764" actId="26606"/>
        <pc:sldMkLst>
          <pc:docMk/>
          <pc:sldMk cId="2015658968" sldId="261"/>
        </pc:sldMkLst>
        <pc:spChg chg="mod ord">
          <ac:chgData name="Zeenath Hidaya" userId="618de50ec36d433f" providerId="LiveId" clId="{E4FA0A52-02DB-4A73-988E-88ABFC9983EB}" dt="2024-03-09T07:13:00.227" v="764" actId="26606"/>
          <ac:spMkLst>
            <pc:docMk/>
            <pc:sldMk cId="2015658968" sldId="261"/>
            <ac:spMk id="2" creationId="{DA38F43E-A306-45ED-9A72-C73A87253C31}"/>
          </ac:spMkLst>
        </pc:spChg>
        <pc:spChg chg="mod ord">
          <ac:chgData name="Zeenath Hidaya" userId="618de50ec36d433f" providerId="LiveId" clId="{E4FA0A52-02DB-4A73-988E-88ABFC9983EB}" dt="2024-03-09T07:13:00.227" v="764" actId="26606"/>
          <ac:spMkLst>
            <pc:docMk/>
            <pc:sldMk cId="2015658968" sldId="261"/>
            <ac:spMk id="3" creationId="{0B4B2943-8A60-A368-C900-45ABCAD00C69}"/>
          </ac:spMkLst>
        </pc:spChg>
        <pc:spChg chg="add">
          <ac:chgData name="Zeenath Hidaya" userId="618de50ec36d433f" providerId="LiveId" clId="{E4FA0A52-02DB-4A73-988E-88ABFC9983EB}" dt="2024-03-09T07:13:00.227" v="764" actId="26606"/>
          <ac:spMkLst>
            <pc:docMk/>
            <pc:sldMk cId="2015658968" sldId="261"/>
            <ac:spMk id="1028" creationId="{5118BA95-03E7-41B7-B442-0AF8C0A7FF68}"/>
          </ac:spMkLst>
        </pc:spChg>
        <pc:spChg chg="add">
          <ac:chgData name="Zeenath Hidaya" userId="618de50ec36d433f" providerId="LiveId" clId="{E4FA0A52-02DB-4A73-988E-88ABFC9983EB}" dt="2024-03-09T07:13:00.227" v="764" actId="26606"/>
          <ac:spMkLst>
            <pc:docMk/>
            <pc:sldMk cId="2015658968" sldId="261"/>
            <ac:spMk id="1029" creationId="{AD9B3EAD-A2B3-42C4-927C-3455E3E69EE6}"/>
          </ac:spMkLst>
        </pc:spChg>
        <pc:spChg chg="add">
          <ac:chgData name="Zeenath Hidaya" userId="618de50ec36d433f" providerId="LiveId" clId="{E4FA0A52-02DB-4A73-988E-88ABFC9983EB}" dt="2024-03-09T07:13:00.227" v="764" actId="26606"/>
          <ac:spMkLst>
            <pc:docMk/>
            <pc:sldMk cId="2015658968" sldId="261"/>
            <ac:spMk id="1030" creationId="{89F78725-8B4F-43D3-B767-EB7DB0C0201E}"/>
          </ac:spMkLst>
        </pc:spChg>
        <pc:spChg chg="add del">
          <ac:chgData name="Zeenath Hidaya" userId="618de50ec36d433f" providerId="LiveId" clId="{E4FA0A52-02DB-4A73-988E-88ABFC9983EB}" dt="2024-03-09T07:10:03.935" v="571" actId="700"/>
          <ac:spMkLst>
            <pc:docMk/>
            <pc:sldMk cId="2015658968" sldId="261"/>
            <ac:spMk id="1031" creationId="{5118BA95-03E7-41B7-B442-0AF8C0A7FF68}"/>
          </ac:spMkLst>
        </pc:spChg>
        <pc:spChg chg="add del">
          <ac:chgData name="Zeenath Hidaya" userId="618de50ec36d433f" providerId="LiveId" clId="{E4FA0A52-02DB-4A73-988E-88ABFC9983EB}" dt="2024-03-09T07:10:03.935" v="571" actId="700"/>
          <ac:spMkLst>
            <pc:docMk/>
            <pc:sldMk cId="2015658968" sldId="261"/>
            <ac:spMk id="1033" creationId="{AD9B3EAD-A2B3-42C4-927C-3455E3E69EE6}"/>
          </ac:spMkLst>
        </pc:spChg>
        <pc:spChg chg="add del">
          <ac:chgData name="Zeenath Hidaya" userId="618de50ec36d433f" providerId="LiveId" clId="{E4FA0A52-02DB-4A73-988E-88ABFC9983EB}" dt="2024-03-09T07:10:03.935" v="571" actId="700"/>
          <ac:spMkLst>
            <pc:docMk/>
            <pc:sldMk cId="2015658968" sldId="261"/>
            <ac:spMk id="1035" creationId="{89F78725-8B4F-43D3-B767-EB7DB0C0201E}"/>
          </ac:spMkLst>
        </pc:spChg>
        <pc:grpChg chg="add">
          <ac:chgData name="Zeenath Hidaya" userId="618de50ec36d433f" providerId="LiveId" clId="{E4FA0A52-02DB-4A73-988E-88ABFC9983EB}" dt="2024-03-09T07:13:00.227" v="764" actId="26606"/>
          <ac:grpSpMkLst>
            <pc:docMk/>
            <pc:sldMk cId="2015658968" sldId="261"/>
            <ac:grpSpMk id="1032" creationId="{C9B0630D-5E49-4BF7-8CF1-7DECD4B08B16}"/>
          </ac:grpSpMkLst>
        </pc:grpChg>
        <pc:grpChg chg="add del">
          <ac:chgData name="Zeenath Hidaya" userId="618de50ec36d433f" providerId="LiveId" clId="{E4FA0A52-02DB-4A73-988E-88ABFC9983EB}" dt="2024-03-09T07:10:03.935" v="571" actId="700"/>
          <ac:grpSpMkLst>
            <pc:docMk/>
            <pc:sldMk cId="2015658968" sldId="261"/>
            <ac:grpSpMk id="1037" creationId="{C9B0630D-5E49-4BF7-8CF1-7DECD4B08B16}"/>
          </ac:grpSpMkLst>
        </pc:grpChg>
        <pc:picChg chg="add mod">
          <ac:chgData name="Zeenath Hidaya" userId="618de50ec36d433f" providerId="LiveId" clId="{E4FA0A52-02DB-4A73-988E-88ABFC9983EB}" dt="2024-03-09T07:13:00.227" v="764" actId="26606"/>
          <ac:picMkLst>
            <pc:docMk/>
            <pc:sldMk cId="2015658968" sldId="261"/>
            <ac:picMk id="1026" creationId="{1E694270-8F32-9816-46AE-FAA90037B717}"/>
          </ac:picMkLst>
        </pc:picChg>
      </pc:sldChg>
      <pc:sldChg chg="modSp mod">
        <pc:chgData name="Zeenath Hidaya" userId="618de50ec36d433f" providerId="LiveId" clId="{E4FA0A52-02DB-4A73-988E-88ABFC9983EB}" dt="2024-03-09T07:26:20.473" v="1464" actId="20577"/>
        <pc:sldMkLst>
          <pc:docMk/>
          <pc:sldMk cId="672394373" sldId="262"/>
        </pc:sldMkLst>
        <pc:spChg chg="mod">
          <ac:chgData name="Zeenath Hidaya" userId="618de50ec36d433f" providerId="LiveId" clId="{E4FA0A52-02DB-4A73-988E-88ABFC9983EB}" dt="2024-03-09T07:26:20.473" v="1464" actId="20577"/>
          <ac:spMkLst>
            <pc:docMk/>
            <pc:sldMk cId="672394373" sldId="262"/>
            <ac:spMk id="4" creationId="{A4C93CC1-D4F7-3CB7-83C0-1E9BB05CBAED}"/>
          </ac:spMkLst>
        </pc:spChg>
        <pc:spChg chg="mod">
          <ac:chgData name="Zeenath Hidaya" userId="618de50ec36d433f" providerId="LiveId" clId="{E4FA0A52-02DB-4A73-988E-88ABFC9983EB}" dt="2024-03-09T07:15:44.635" v="839" actId="20577"/>
          <ac:spMkLst>
            <pc:docMk/>
            <pc:sldMk cId="672394373" sldId="262"/>
            <ac:spMk id="5" creationId="{CE60BCE9-8A2C-71A3-C9D7-CDAF5C06358E}"/>
          </ac:spMkLst>
        </pc:spChg>
      </pc:sldChg>
      <pc:sldChg chg="addSp delSp modSp new mod setBg setClrOvrMap">
        <pc:chgData name="Zeenath Hidaya" userId="618de50ec36d433f" providerId="LiveId" clId="{E4FA0A52-02DB-4A73-988E-88ABFC9983EB}" dt="2024-03-09T06:18:16.484" v="292" actId="26606"/>
        <pc:sldMkLst>
          <pc:docMk/>
          <pc:sldMk cId="3310703022" sldId="263"/>
        </pc:sldMkLst>
        <pc:spChg chg="mod">
          <ac:chgData name="Zeenath Hidaya" userId="618de50ec36d433f" providerId="LiveId" clId="{E4FA0A52-02DB-4A73-988E-88ABFC9983EB}" dt="2024-03-09T06:18:16.484" v="292" actId="26606"/>
          <ac:spMkLst>
            <pc:docMk/>
            <pc:sldMk cId="3310703022" sldId="263"/>
            <ac:spMk id="2" creationId="{12C37C66-F552-C84D-B4D9-A3695D3BCF19}"/>
          </ac:spMkLst>
        </pc:spChg>
        <pc:spChg chg="mod ord">
          <ac:chgData name="Zeenath Hidaya" userId="618de50ec36d433f" providerId="LiveId" clId="{E4FA0A52-02DB-4A73-988E-88ABFC9983EB}" dt="2024-03-09T06:18:16.484" v="292" actId="26606"/>
          <ac:spMkLst>
            <pc:docMk/>
            <pc:sldMk cId="3310703022" sldId="263"/>
            <ac:spMk id="3" creationId="{B93383F1-FDFF-7038-27BB-4D70F597636D}"/>
          </ac:spMkLst>
        </pc:spChg>
        <pc:spChg chg="add del">
          <ac:chgData name="Zeenath Hidaya" userId="618de50ec36d433f" providerId="LiveId" clId="{E4FA0A52-02DB-4A73-988E-88ABFC9983EB}" dt="2024-03-09T06:18:16.468" v="291" actId="26606"/>
          <ac:spMkLst>
            <pc:docMk/>
            <pc:sldMk cId="3310703022" sldId="263"/>
            <ac:spMk id="10" creationId="{2A0E4E09-FC02-4ADC-951A-3FFA90B6FE39}"/>
          </ac:spMkLst>
        </pc:spChg>
        <pc:spChg chg="add del">
          <ac:chgData name="Zeenath Hidaya" userId="618de50ec36d433f" providerId="LiveId" clId="{E4FA0A52-02DB-4A73-988E-88ABFC9983EB}" dt="2024-03-09T06:18:16.468" v="291" actId="26606"/>
          <ac:spMkLst>
            <pc:docMk/>
            <pc:sldMk cId="3310703022" sldId="263"/>
            <ac:spMk id="12" creationId="{9453FF84-60C1-4EA8-B49B-1B8C2D0C589F}"/>
          </ac:spMkLst>
        </pc:spChg>
        <pc:spChg chg="add">
          <ac:chgData name="Zeenath Hidaya" userId="618de50ec36d433f" providerId="LiveId" clId="{E4FA0A52-02DB-4A73-988E-88ABFC9983EB}" dt="2024-03-09T06:18:16.484" v="292" actId="26606"/>
          <ac:spMkLst>
            <pc:docMk/>
            <pc:sldMk cId="3310703022" sldId="263"/>
            <ac:spMk id="14" creationId="{484E34F7-E155-426C-A88E-8AEA6CF3F7EC}"/>
          </ac:spMkLst>
        </pc:spChg>
        <pc:picChg chg="add mod">
          <ac:chgData name="Zeenath Hidaya" userId="618de50ec36d433f" providerId="LiveId" clId="{E4FA0A52-02DB-4A73-988E-88ABFC9983EB}" dt="2024-03-09T06:18:16.484" v="292" actId="26606"/>
          <ac:picMkLst>
            <pc:docMk/>
            <pc:sldMk cId="3310703022" sldId="263"/>
            <ac:picMk id="5" creationId="{F8883BA2-A126-5490-899C-601EBA657B50}"/>
          </ac:picMkLst>
        </pc:picChg>
      </pc:sldChg>
      <pc:sldChg chg="addSp delSp modSp new mod setBg modClrScheme chgLayout">
        <pc:chgData name="Zeenath Hidaya" userId="618de50ec36d433f" providerId="LiveId" clId="{E4FA0A52-02DB-4A73-988E-88ABFC9983EB}" dt="2024-03-09T07:14:11.298" v="777" actId="26606"/>
        <pc:sldMkLst>
          <pc:docMk/>
          <pc:sldMk cId="512740141" sldId="264"/>
        </pc:sldMkLst>
        <pc:spChg chg="del mod ord">
          <ac:chgData name="Zeenath Hidaya" userId="618de50ec36d433f" providerId="LiveId" clId="{E4FA0A52-02DB-4A73-988E-88ABFC9983EB}" dt="2024-03-09T07:13:51.856" v="766" actId="700"/>
          <ac:spMkLst>
            <pc:docMk/>
            <pc:sldMk cId="512740141" sldId="264"/>
            <ac:spMk id="2" creationId="{2357F86F-9C72-45FE-40F6-0B26851AF757}"/>
          </ac:spMkLst>
        </pc:spChg>
        <pc:spChg chg="del mod ord">
          <ac:chgData name="Zeenath Hidaya" userId="618de50ec36d433f" providerId="LiveId" clId="{E4FA0A52-02DB-4A73-988E-88ABFC9983EB}" dt="2024-03-09T07:13:51.856" v="766" actId="700"/>
          <ac:spMkLst>
            <pc:docMk/>
            <pc:sldMk cId="512740141" sldId="264"/>
            <ac:spMk id="3" creationId="{5F61D94C-D7AD-5B05-31AA-3B8959012976}"/>
          </ac:spMkLst>
        </pc:spChg>
        <pc:spChg chg="add mod or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4" creationId="{CEEFF399-6029-7057-4609-7ECD5B0A9633}"/>
          </ac:spMkLst>
        </pc:spChg>
        <pc:spChg chg="add mod or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5" creationId="{7F8E7DAD-4962-F924-88B2-C7BFE9118FB3}"/>
          </ac:spMkLst>
        </pc:spChg>
        <pc:spChg chg="ad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10" creationId="{9A3D0CE2-91FF-49B3-A5D8-181E900D7501}"/>
          </ac:spMkLst>
        </pc:spChg>
        <pc:spChg chg="ad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12" creationId="{58AEBD96-C315-4F53-9D9E-0E20E993EBFA}"/>
          </ac:spMkLst>
        </pc:spChg>
        <pc:spChg chg="ad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14" creationId="{78916AAA-66F6-4DFA-88ED-7E27CF6B8DAD}"/>
          </ac:spMkLst>
        </pc:spChg>
        <pc:spChg chg="add">
          <ac:chgData name="Zeenath Hidaya" userId="618de50ec36d433f" providerId="LiveId" clId="{E4FA0A52-02DB-4A73-988E-88ABFC9983EB}" dt="2024-03-09T07:14:11.298" v="777" actId="26606"/>
          <ac:spMkLst>
            <pc:docMk/>
            <pc:sldMk cId="512740141" sldId="264"/>
            <ac:spMk id="20" creationId="{48FDEBDB-5859-4B9E-8810-2C5CFED093F3}"/>
          </ac:spMkLst>
        </pc:spChg>
        <pc:grpChg chg="add">
          <ac:chgData name="Zeenath Hidaya" userId="618de50ec36d433f" providerId="LiveId" clId="{E4FA0A52-02DB-4A73-988E-88ABFC9983EB}" dt="2024-03-09T07:14:11.298" v="777" actId="26606"/>
          <ac:grpSpMkLst>
            <pc:docMk/>
            <pc:sldMk cId="512740141" sldId="264"/>
            <ac:grpSpMk id="16" creationId="{A137D43F-BAD6-47F1-AA65-AEEA38A2FF30}"/>
          </ac:grpSpMkLst>
        </pc:grpChg>
        <pc:cxnChg chg="add">
          <ac:chgData name="Zeenath Hidaya" userId="618de50ec36d433f" providerId="LiveId" clId="{E4FA0A52-02DB-4A73-988E-88ABFC9983EB}" dt="2024-03-09T07:14:11.298" v="777" actId="26606"/>
          <ac:cxnSpMkLst>
            <pc:docMk/>
            <pc:sldMk cId="512740141" sldId="264"/>
            <ac:cxnSpMk id="22" creationId="{B1D1A340-723B-4014-B5FE-204F06273136}"/>
          </ac:cxnSpMkLst>
        </pc:cxnChg>
      </pc:sldChg>
      <pc:sldChg chg="addSp modSp new mod setBg">
        <pc:chgData name="Zeenath Hidaya" userId="618de50ec36d433f" providerId="LiveId" clId="{E4FA0A52-02DB-4A73-988E-88ABFC9983EB}" dt="2024-03-09T07:25:26.468" v="1385" actId="26606"/>
        <pc:sldMkLst>
          <pc:docMk/>
          <pc:sldMk cId="1128659687" sldId="265"/>
        </pc:sldMkLst>
        <pc:spChg chg="mod">
          <ac:chgData name="Zeenath Hidaya" userId="618de50ec36d433f" providerId="LiveId" clId="{E4FA0A52-02DB-4A73-988E-88ABFC9983EB}" dt="2024-03-09T07:25:26.468" v="1385" actId="26606"/>
          <ac:spMkLst>
            <pc:docMk/>
            <pc:sldMk cId="1128659687" sldId="265"/>
            <ac:spMk id="2" creationId="{FCFF9ACC-5971-5450-4834-0FFA8CBA7BB3}"/>
          </ac:spMkLst>
        </pc:spChg>
        <pc:spChg chg="mod">
          <ac:chgData name="Zeenath Hidaya" userId="618de50ec36d433f" providerId="LiveId" clId="{E4FA0A52-02DB-4A73-988E-88ABFC9983EB}" dt="2024-03-09T07:25:26.468" v="1385" actId="26606"/>
          <ac:spMkLst>
            <pc:docMk/>
            <pc:sldMk cId="1128659687" sldId="265"/>
            <ac:spMk id="3" creationId="{6875EC17-9F2B-7A9D-EDDD-BCCB39714459}"/>
          </ac:spMkLst>
        </pc:spChg>
        <pc:spChg chg="add">
          <ac:chgData name="Zeenath Hidaya" userId="618de50ec36d433f" providerId="LiveId" clId="{E4FA0A52-02DB-4A73-988E-88ABFC9983EB}" dt="2024-03-09T07:25:26.468" v="1385" actId="26606"/>
          <ac:spMkLst>
            <pc:docMk/>
            <pc:sldMk cId="1128659687" sldId="265"/>
            <ac:spMk id="9" creationId="{3964958D-AF5D-4863-B5FB-83F6B8CB12A0}"/>
          </ac:spMkLst>
        </pc:spChg>
        <pc:grpChg chg="add">
          <ac:chgData name="Zeenath Hidaya" userId="618de50ec36d433f" providerId="LiveId" clId="{E4FA0A52-02DB-4A73-988E-88ABFC9983EB}" dt="2024-03-09T07:25:26.468" v="1385" actId="26606"/>
          <ac:grpSpMkLst>
            <pc:docMk/>
            <pc:sldMk cId="1128659687" sldId="265"/>
            <ac:grpSpMk id="11" creationId="{11002ACD-3B0C-4885-8754-8A00E926FE4B}"/>
          </ac:grpSpMkLst>
        </pc:grpChg>
        <pc:picChg chg="add">
          <ac:chgData name="Zeenath Hidaya" userId="618de50ec36d433f" providerId="LiveId" clId="{E4FA0A52-02DB-4A73-988E-88ABFC9983EB}" dt="2024-03-09T07:25:26.468" v="1385" actId="26606"/>
          <ac:picMkLst>
            <pc:docMk/>
            <pc:sldMk cId="1128659687" sldId="265"/>
            <ac:picMk id="5" creationId="{7EE45286-633E-749E-6E1A-1BA7DCEBA3FE}"/>
          </ac:picMkLst>
        </pc:picChg>
      </pc:sldChg>
      <pc:sldChg chg="modSp new mod">
        <pc:chgData name="Zeenath Hidaya" userId="618de50ec36d433f" providerId="LiveId" clId="{E4FA0A52-02DB-4A73-988E-88ABFC9983EB}" dt="2024-03-09T07:24:52.370" v="1384" actId="403"/>
        <pc:sldMkLst>
          <pc:docMk/>
          <pc:sldMk cId="754365347" sldId="266"/>
        </pc:sldMkLst>
        <pc:spChg chg="mod">
          <ac:chgData name="Zeenath Hidaya" userId="618de50ec36d433f" providerId="LiveId" clId="{E4FA0A52-02DB-4A73-988E-88ABFC9983EB}" dt="2024-03-09T07:23:22.061" v="1330" actId="20577"/>
          <ac:spMkLst>
            <pc:docMk/>
            <pc:sldMk cId="754365347" sldId="266"/>
            <ac:spMk id="2" creationId="{391F3A42-671C-0A2C-FF0A-790069627562}"/>
          </ac:spMkLst>
        </pc:spChg>
        <pc:spChg chg="mod">
          <ac:chgData name="Zeenath Hidaya" userId="618de50ec36d433f" providerId="LiveId" clId="{E4FA0A52-02DB-4A73-988E-88ABFC9983EB}" dt="2024-03-09T07:24:52.370" v="1384" actId="403"/>
          <ac:spMkLst>
            <pc:docMk/>
            <pc:sldMk cId="754365347" sldId="266"/>
            <ac:spMk id="3" creationId="{D08DE67C-BB0B-24DF-925C-AED7275ECDD9}"/>
          </ac:spMkLst>
        </pc:spChg>
      </pc:sldChg>
      <pc:sldChg chg="addSp modSp new mod setBg">
        <pc:chgData name="Zeenath Hidaya" userId="618de50ec36d433f" providerId="LiveId" clId="{E4FA0A52-02DB-4A73-988E-88ABFC9983EB}" dt="2024-03-09T07:26:10.219" v="1453" actId="27636"/>
        <pc:sldMkLst>
          <pc:docMk/>
          <pc:sldMk cId="338957590" sldId="267"/>
        </pc:sldMkLst>
        <pc:spChg chg="mo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2" creationId="{F6D8B6A4-5337-0089-560A-FE8C38E5BFE0}"/>
          </ac:spMkLst>
        </pc:spChg>
        <pc:spChg chg="mod">
          <ac:chgData name="Zeenath Hidaya" userId="618de50ec36d433f" providerId="LiveId" clId="{E4FA0A52-02DB-4A73-988E-88ABFC9983EB}" dt="2024-03-09T07:26:10.219" v="1453" actId="27636"/>
          <ac:spMkLst>
            <pc:docMk/>
            <pc:sldMk cId="338957590" sldId="267"/>
            <ac:spMk id="3" creationId="{23880C09-F919-08C0-BC0E-E54784978285}"/>
          </ac:spMkLst>
        </pc:spChg>
        <pc:spChg chg="ad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9" creationId="{2550AE69-AC86-4188-83E5-A856C4F1DCFF}"/>
          </ac:spMkLst>
        </pc:spChg>
        <pc:spChg chg="ad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11" creationId="{EC4CA156-2C9D-4F0C-B229-88D8B5E17BCF}"/>
          </ac:spMkLst>
        </pc:spChg>
        <pc:spChg chg="ad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13" creationId="{D7361ED3-EBE5-4EFC-8DA3-D0CE4BF2F4B1}"/>
          </ac:spMkLst>
        </pc:spChg>
        <pc:spChg chg="ad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19" creationId="{0E2D3DCD-4716-40AA-90C0-6F2F9F116CF3}"/>
          </ac:spMkLst>
        </pc:spChg>
        <pc:spChg chg="add">
          <ac:chgData name="Zeenath Hidaya" userId="618de50ec36d433f" providerId="LiveId" clId="{E4FA0A52-02DB-4A73-988E-88ABFC9983EB}" dt="2024-03-09T07:26:10.077" v="1452" actId="26606"/>
          <ac:spMkLst>
            <pc:docMk/>
            <pc:sldMk cId="338957590" sldId="267"/>
            <ac:spMk id="21" creationId="{037BACED-9574-4AAE-9D04-5100308350B6}"/>
          </ac:spMkLst>
        </pc:spChg>
        <pc:grpChg chg="add">
          <ac:chgData name="Zeenath Hidaya" userId="618de50ec36d433f" providerId="LiveId" clId="{E4FA0A52-02DB-4A73-988E-88ABFC9983EB}" dt="2024-03-09T07:26:10.077" v="1452" actId="26606"/>
          <ac:grpSpMkLst>
            <pc:docMk/>
            <pc:sldMk cId="338957590" sldId="267"/>
            <ac:grpSpMk id="15" creationId="{85105087-7F16-4C94-837C-C45445116665}"/>
          </ac:grpSpMkLst>
        </pc:grpChg>
        <pc:grpChg chg="add">
          <ac:chgData name="Zeenath Hidaya" userId="618de50ec36d433f" providerId="LiveId" clId="{E4FA0A52-02DB-4A73-988E-88ABFC9983EB}" dt="2024-03-09T07:26:10.077" v="1452" actId="26606"/>
          <ac:grpSpMkLst>
            <pc:docMk/>
            <pc:sldMk cId="338957590" sldId="267"/>
            <ac:grpSpMk id="23" creationId="{FA08BC01-A289-44B6-9133-2814052F97D2}"/>
          </ac:grpSpMkLst>
        </pc:grpChg>
        <pc:picChg chg="add">
          <ac:chgData name="Zeenath Hidaya" userId="618de50ec36d433f" providerId="LiveId" clId="{E4FA0A52-02DB-4A73-988E-88ABFC9983EB}" dt="2024-03-09T07:26:10.077" v="1452" actId="26606"/>
          <ac:picMkLst>
            <pc:docMk/>
            <pc:sldMk cId="338957590" sldId="267"/>
            <ac:picMk id="5" creationId="{F71D9111-73E6-5942-0CD5-0A84698598C8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C20761-7093-495E-8E67-D88961FE883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39F8E4-97C1-486C-ABAB-A09F04808E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Strengths</a:t>
          </a:r>
        </a:p>
      </dgm:t>
    </dgm:pt>
    <dgm:pt modelId="{87F3ECCB-E7DD-493B-8B09-A705F5B261E8}" type="parTrans" cxnId="{A7EE219D-C111-4EC0-92BE-51B5F26CF53D}">
      <dgm:prSet/>
      <dgm:spPr/>
      <dgm:t>
        <a:bodyPr/>
        <a:lstStyle/>
        <a:p>
          <a:endParaRPr lang="en-US"/>
        </a:p>
      </dgm:t>
    </dgm:pt>
    <dgm:pt modelId="{D1333F9B-67C4-41C2-B884-87F99591FDCB}" type="sibTrans" cxnId="{A7EE219D-C111-4EC0-92BE-51B5F26CF53D}">
      <dgm:prSet/>
      <dgm:spPr/>
      <dgm:t>
        <a:bodyPr/>
        <a:lstStyle/>
        <a:p>
          <a:endParaRPr lang="en-US"/>
        </a:p>
      </dgm:t>
    </dgm:pt>
    <dgm:pt modelId="{5549F072-6900-492F-BC91-C55C013B16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Weaknesses</a:t>
          </a:r>
        </a:p>
      </dgm:t>
    </dgm:pt>
    <dgm:pt modelId="{61658A9B-E561-4741-B187-5EB3BE1F7F69}" type="parTrans" cxnId="{02DFF6E9-EE16-42F3-8011-FA713F2914A8}">
      <dgm:prSet/>
      <dgm:spPr/>
      <dgm:t>
        <a:bodyPr/>
        <a:lstStyle/>
        <a:p>
          <a:endParaRPr lang="en-US"/>
        </a:p>
      </dgm:t>
    </dgm:pt>
    <dgm:pt modelId="{E1A9007D-4EE9-4744-9C17-3F46975CF783}" type="sibTrans" cxnId="{02DFF6E9-EE16-42F3-8011-FA713F2914A8}">
      <dgm:prSet/>
      <dgm:spPr/>
      <dgm:t>
        <a:bodyPr/>
        <a:lstStyle/>
        <a:p>
          <a:endParaRPr lang="en-US"/>
        </a:p>
      </dgm:t>
    </dgm:pt>
    <dgm:pt modelId="{05CB2805-DA0A-4747-B7FF-E5F57E8429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Opportunities</a:t>
          </a:r>
        </a:p>
      </dgm:t>
    </dgm:pt>
    <dgm:pt modelId="{34CB781B-B2DA-4498-963F-328D56149600}" type="parTrans" cxnId="{777AFCEA-826A-4B67-A808-FAEA75D2FE86}">
      <dgm:prSet/>
      <dgm:spPr/>
      <dgm:t>
        <a:bodyPr/>
        <a:lstStyle/>
        <a:p>
          <a:endParaRPr lang="en-US"/>
        </a:p>
      </dgm:t>
    </dgm:pt>
    <dgm:pt modelId="{5FBB8042-E9FF-44BE-81C3-D350AF71E17D}" type="sibTrans" cxnId="{777AFCEA-826A-4B67-A808-FAEA75D2FE86}">
      <dgm:prSet/>
      <dgm:spPr/>
      <dgm:t>
        <a:bodyPr/>
        <a:lstStyle/>
        <a:p>
          <a:endParaRPr lang="en-US"/>
        </a:p>
      </dgm:t>
    </dgm:pt>
    <dgm:pt modelId="{B3557EB5-2C06-4970-82E0-5F99AFFBCC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Threats</a:t>
          </a:r>
        </a:p>
      </dgm:t>
    </dgm:pt>
    <dgm:pt modelId="{E7B0EF1F-CDF8-433C-BD5B-D97C7F22CB5E}" type="parTrans" cxnId="{E9623903-05F7-44E6-BD7B-D24BFC2B1684}">
      <dgm:prSet/>
      <dgm:spPr/>
      <dgm:t>
        <a:bodyPr/>
        <a:lstStyle/>
        <a:p>
          <a:endParaRPr lang="en-US"/>
        </a:p>
      </dgm:t>
    </dgm:pt>
    <dgm:pt modelId="{5E3F99E1-D6D5-41C1-A037-68DA2B5B2201}" type="sibTrans" cxnId="{E9623903-05F7-44E6-BD7B-D24BFC2B1684}">
      <dgm:prSet/>
      <dgm:spPr/>
      <dgm:t>
        <a:bodyPr/>
        <a:lstStyle/>
        <a:p>
          <a:endParaRPr lang="en-US"/>
        </a:p>
      </dgm:t>
    </dgm:pt>
    <dgm:pt modelId="{B33708AD-83F1-4C7E-A895-8BE38FD54463}" type="pres">
      <dgm:prSet presAssocID="{CAC20761-7093-495E-8E67-D88961FE883B}" presName="root" presStyleCnt="0">
        <dgm:presLayoutVars>
          <dgm:dir/>
          <dgm:resizeHandles val="exact"/>
        </dgm:presLayoutVars>
      </dgm:prSet>
      <dgm:spPr/>
    </dgm:pt>
    <dgm:pt modelId="{D95F26B5-4185-432E-8308-7CD00B6D8E2F}" type="pres">
      <dgm:prSet presAssocID="{5D39F8E4-97C1-486C-ABAB-A09F04808EE0}" presName="compNode" presStyleCnt="0"/>
      <dgm:spPr/>
    </dgm:pt>
    <dgm:pt modelId="{CEC94559-2392-454A-AEFE-5E62D787DD4C}" type="pres">
      <dgm:prSet presAssocID="{5D39F8E4-97C1-486C-ABAB-A09F04808E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D523DD32-0A65-4FF3-9BDD-3CA291C720F3}" type="pres">
      <dgm:prSet presAssocID="{5D39F8E4-97C1-486C-ABAB-A09F04808EE0}" presName="spaceRect" presStyleCnt="0"/>
      <dgm:spPr/>
    </dgm:pt>
    <dgm:pt modelId="{EF6B425E-B80C-4BF4-8321-00C39D078B30}" type="pres">
      <dgm:prSet presAssocID="{5D39F8E4-97C1-486C-ABAB-A09F04808EE0}" presName="textRect" presStyleLbl="revTx" presStyleIdx="0" presStyleCnt="4">
        <dgm:presLayoutVars>
          <dgm:chMax val="1"/>
          <dgm:chPref val="1"/>
        </dgm:presLayoutVars>
      </dgm:prSet>
      <dgm:spPr/>
    </dgm:pt>
    <dgm:pt modelId="{0D8DFEDD-82A4-43E7-B3D8-2D668620ECBA}" type="pres">
      <dgm:prSet presAssocID="{D1333F9B-67C4-41C2-B884-87F99591FDCB}" presName="sibTrans" presStyleCnt="0"/>
      <dgm:spPr/>
    </dgm:pt>
    <dgm:pt modelId="{C96FE528-BB25-410D-B7AA-307B9D7890F2}" type="pres">
      <dgm:prSet presAssocID="{5549F072-6900-492F-BC91-C55C013B1618}" presName="compNode" presStyleCnt="0"/>
      <dgm:spPr/>
    </dgm:pt>
    <dgm:pt modelId="{AC16A862-E39F-4568-A8A6-F2135FB7E5B0}" type="pres">
      <dgm:prSet presAssocID="{5549F072-6900-492F-BC91-C55C013B16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9A24000C-0D2F-420C-AABB-AAE75C9B10EC}" type="pres">
      <dgm:prSet presAssocID="{5549F072-6900-492F-BC91-C55C013B1618}" presName="spaceRect" presStyleCnt="0"/>
      <dgm:spPr/>
    </dgm:pt>
    <dgm:pt modelId="{92A57F97-8602-4040-AF73-D6AE4FF2E2CC}" type="pres">
      <dgm:prSet presAssocID="{5549F072-6900-492F-BC91-C55C013B1618}" presName="textRect" presStyleLbl="revTx" presStyleIdx="1" presStyleCnt="4">
        <dgm:presLayoutVars>
          <dgm:chMax val="1"/>
          <dgm:chPref val="1"/>
        </dgm:presLayoutVars>
      </dgm:prSet>
      <dgm:spPr/>
    </dgm:pt>
    <dgm:pt modelId="{941323A3-B8E3-4238-A68D-ED8B4096E6EE}" type="pres">
      <dgm:prSet presAssocID="{E1A9007D-4EE9-4744-9C17-3F46975CF783}" presName="sibTrans" presStyleCnt="0"/>
      <dgm:spPr/>
    </dgm:pt>
    <dgm:pt modelId="{AF717DC8-7373-493B-AC50-2ED1B24CBCD8}" type="pres">
      <dgm:prSet presAssocID="{05CB2805-DA0A-4747-B7FF-E5F57E8429D5}" presName="compNode" presStyleCnt="0"/>
      <dgm:spPr/>
    </dgm:pt>
    <dgm:pt modelId="{4EE651C4-0436-446E-9389-FD3E87813B96}" type="pres">
      <dgm:prSet presAssocID="{05CB2805-DA0A-4747-B7FF-E5F57E8429D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875C989A-4802-4298-B1D7-E8731A93DE60}" type="pres">
      <dgm:prSet presAssocID="{05CB2805-DA0A-4747-B7FF-E5F57E8429D5}" presName="spaceRect" presStyleCnt="0"/>
      <dgm:spPr/>
    </dgm:pt>
    <dgm:pt modelId="{4D3A6F41-DD4D-4297-92C6-43EC179C5220}" type="pres">
      <dgm:prSet presAssocID="{05CB2805-DA0A-4747-B7FF-E5F57E8429D5}" presName="textRect" presStyleLbl="revTx" presStyleIdx="2" presStyleCnt="4">
        <dgm:presLayoutVars>
          <dgm:chMax val="1"/>
          <dgm:chPref val="1"/>
        </dgm:presLayoutVars>
      </dgm:prSet>
      <dgm:spPr/>
    </dgm:pt>
    <dgm:pt modelId="{239B3929-6990-442C-BF52-98D8B3970C82}" type="pres">
      <dgm:prSet presAssocID="{5FBB8042-E9FF-44BE-81C3-D350AF71E17D}" presName="sibTrans" presStyleCnt="0"/>
      <dgm:spPr/>
    </dgm:pt>
    <dgm:pt modelId="{572397B6-C06D-495E-9569-6205924B0BB3}" type="pres">
      <dgm:prSet presAssocID="{B3557EB5-2C06-4970-82E0-5F99AFFBCC88}" presName="compNode" presStyleCnt="0"/>
      <dgm:spPr/>
    </dgm:pt>
    <dgm:pt modelId="{45D1785D-6CD9-4344-BEB9-4FC6376EC60A}" type="pres">
      <dgm:prSet presAssocID="{B3557EB5-2C06-4970-82E0-5F99AFFBCC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oactive"/>
        </a:ext>
      </dgm:extLst>
    </dgm:pt>
    <dgm:pt modelId="{0F8CF775-E7B8-47CD-9CEA-907744A5E087}" type="pres">
      <dgm:prSet presAssocID="{B3557EB5-2C06-4970-82E0-5F99AFFBCC88}" presName="spaceRect" presStyleCnt="0"/>
      <dgm:spPr/>
    </dgm:pt>
    <dgm:pt modelId="{6B379587-AA26-4479-8675-6360EC6B822D}" type="pres">
      <dgm:prSet presAssocID="{B3557EB5-2C06-4970-82E0-5F99AFFBCC8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623903-05F7-44E6-BD7B-D24BFC2B1684}" srcId="{CAC20761-7093-495E-8E67-D88961FE883B}" destId="{B3557EB5-2C06-4970-82E0-5F99AFFBCC88}" srcOrd="3" destOrd="0" parTransId="{E7B0EF1F-CDF8-433C-BD5B-D97C7F22CB5E}" sibTransId="{5E3F99E1-D6D5-41C1-A037-68DA2B5B2201}"/>
    <dgm:cxn modelId="{3BD24E38-181C-495D-B3FE-F1B3D63F2494}" type="presOf" srcId="{CAC20761-7093-495E-8E67-D88961FE883B}" destId="{B33708AD-83F1-4C7E-A895-8BE38FD54463}" srcOrd="0" destOrd="0" presId="urn:microsoft.com/office/officeart/2018/2/layout/IconLabelList"/>
    <dgm:cxn modelId="{A7EE219D-C111-4EC0-92BE-51B5F26CF53D}" srcId="{CAC20761-7093-495E-8E67-D88961FE883B}" destId="{5D39F8E4-97C1-486C-ABAB-A09F04808EE0}" srcOrd="0" destOrd="0" parTransId="{87F3ECCB-E7DD-493B-8B09-A705F5B261E8}" sibTransId="{D1333F9B-67C4-41C2-B884-87F99591FDCB}"/>
    <dgm:cxn modelId="{02DFF6E9-EE16-42F3-8011-FA713F2914A8}" srcId="{CAC20761-7093-495E-8E67-D88961FE883B}" destId="{5549F072-6900-492F-BC91-C55C013B1618}" srcOrd="1" destOrd="0" parTransId="{61658A9B-E561-4741-B187-5EB3BE1F7F69}" sibTransId="{E1A9007D-4EE9-4744-9C17-3F46975CF783}"/>
    <dgm:cxn modelId="{777AFCEA-826A-4B67-A808-FAEA75D2FE86}" srcId="{CAC20761-7093-495E-8E67-D88961FE883B}" destId="{05CB2805-DA0A-4747-B7FF-E5F57E8429D5}" srcOrd="2" destOrd="0" parTransId="{34CB781B-B2DA-4498-963F-328D56149600}" sibTransId="{5FBB8042-E9FF-44BE-81C3-D350AF71E17D}"/>
    <dgm:cxn modelId="{9B414BF1-0D37-4895-9882-64340C6721E4}" type="presOf" srcId="{5549F072-6900-492F-BC91-C55C013B1618}" destId="{92A57F97-8602-4040-AF73-D6AE4FF2E2CC}" srcOrd="0" destOrd="0" presId="urn:microsoft.com/office/officeart/2018/2/layout/IconLabelList"/>
    <dgm:cxn modelId="{1C5D24F6-BE12-4142-AE86-82D75C144C9E}" type="presOf" srcId="{B3557EB5-2C06-4970-82E0-5F99AFFBCC88}" destId="{6B379587-AA26-4479-8675-6360EC6B822D}" srcOrd="0" destOrd="0" presId="urn:microsoft.com/office/officeart/2018/2/layout/IconLabelList"/>
    <dgm:cxn modelId="{2F71ECF6-52F7-47E1-A341-90BDBE7ECA0C}" type="presOf" srcId="{05CB2805-DA0A-4747-B7FF-E5F57E8429D5}" destId="{4D3A6F41-DD4D-4297-92C6-43EC179C5220}" srcOrd="0" destOrd="0" presId="urn:microsoft.com/office/officeart/2018/2/layout/IconLabelList"/>
    <dgm:cxn modelId="{1C763BFA-4D75-454C-9DC8-74E87CB030B0}" type="presOf" srcId="{5D39F8E4-97C1-486C-ABAB-A09F04808EE0}" destId="{EF6B425E-B80C-4BF4-8321-00C39D078B30}" srcOrd="0" destOrd="0" presId="urn:microsoft.com/office/officeart/2018/2/layout/IconLabelList"/>
    <dgm:cxn modelId="{E012BC34-5604-47DD-A069-AEC737314F5F}" type="presParOf" srcId="{B33708AD-83F1-4C7E-A895-8BE38FD54463}" destId="{D95F26B5-4185-432E-8308-7CD00B6D8E2F}" srcOrd="0" destOrd="0" presId="urn:microsoft.com/office/officeart/2018/2/layout/IconLabelList"/>
    <dgm:cxn modelId="{51676DD7-7E40-4721-8673-3205E9656EC3}" type="presParOf" srcId="{D95F26B5-4185-432E-8308-7CD00B6D8E2F}" destId="{CEC94559-2392-454A-AEFE-5E62D787DD4C}" srcOrd="0" destOrd="0" presId="urn:microsoft.com/office/officeart/2018/2/layout/IconLabelList"/>
    <dgm:cxn modelId="{F10A1B3D-032C-4058-ABC5-8B7130444E19}" type="presParOf" srcId="{D95F26B5-4185-432E-8308-7CD00B6D8E2F}" destId="{D523DD32-0A65-4FF3-9BDD-3CA291C720F3}" srcOrd="1" destOrd="0" presId="urn:microsoft.com/office/officeart/2018/2/layout/IconLabelList"/>
    <dgm:cxn modelId="{9282A4D6-F901-499D-9839-41DAD00BDDD7}" type="presParOf" srcId="{D95F26B5-4185-432E-8308-7CD00B6D8E2F}" destId="{EF6B425E-B80C-4BF4-8321-00C39D078B30}" srcOrd="2" destOrd="0" presId="urn:microsoft.com/office/officeart/2018/2/layout/IconLabelList"/>
    <dgm:cxn modelId="{E17A7FA2-E6C3-40ED-B4AE-90318450506D}" type="presParOf" srcId="{B33708AD-83F1-4C7E-A895-8BE38FD54463}" destId="{0D8DFEDD-82A4-43E7-B3D8-2D668620ECBA}" srcOrd="1" destOrd="0" presId="urn:microsoft.com/office/officeart/2018/2/layout/IconLabelList"/>
    <dgm:cxn modelId="{22BB8E61-3209-47F0-917B-C7E71BC670DD}" type="presParOf" srcId="{B33708AD-83F1-4C7E-A895-8BE38FD54463}" destId="{C96FE528-BB25-410D-B7AA-307B9D7890F2}" srcOrd="2" destOrd="0" presId="urn:microsoft.com/office/officeart/2018/2/layout/IconLabelList"/>
    <dgm:cxn modelId="{44E7A045-6E82-4BD7-94D0-1111CD95E5A5}" type="presParOf" srcId="{C96FE528-BB25-410D-B7AA-307B9D7890F2}" destId="{AC16A862-E39F-4568-A8A6-F2135FB7E5B0}" srcOrd="0" destOrd="0" presId="urn:microsoft.com/office/officeart/2018/2/layout/IconLabelList"/>
    <dgm:cxn modelId="{056E2693-A6E2-4E9D-951A-32C5E2CC1886}" type="presParOf" srcId="{C96FE528-BB25-410D-B7AA-307B9D7890F2}" destId="{9A24000C-0D2F-420C-AABB-AAE75C9B10EC}" srcOrd="1" destOrd="0" presId="urn:microsoft.com/office/officeart/2018/2/layout/IconLabelList"/>
    <dgm:cxn modelId="{EC097212-8034-419E-86E8-B63479FF6B7E}" type="presParOf" srcId="{C96FE528-BB25-410D-B7AA-307B9D7890F2}" destId="{92A57F97-8602-4040-AF73-D6AE4FF2E2CC}" srcOrd="2" destOrd="0" presId="urn:microsoft.com/office/officeart/2018/2/layout/IconLabelList"/>
    <dgm:cxn modelId="{FD624B43-CEF8-4123-8420-D1F1F6DFF471}" type="presParOf" srcId="{B33708AD-83F1-4C7E-A895-8BE38FD54463}" destId="{941323A3-B8E3-4238-A68D-ED8B4096E6EE}" srcOrd="3" destOrd="0" presId="urn:microsoft.com/office/officeart/2018/2/layout/IconLabelList"/>
    <dgm:cxn modelId="{DB70A0BF-1B3A-4273-8B2B-71335BE33C02}" type="presParOf" srcId="{B33708AD-83F1-4C7E-A895-8BE38FD54463}" destId="{AF717DC8-7373-493B-AC50-2ED1B24CBCD8}" srcOrd="4" destOrd="0" presId="urn:microsoft.com/office/officeart/2018/2/layout/IconLabelList"/>
    <dgm:cxn modelId="{63A29D12-DB10-4F0C-A374-57E8469C044B}" type="presParOf" srcId="{AF717DC8-7373-493B-AC50-2ED1B24CBCD8}" destId="{4EE651C4-0436-446E-9389-FD3E87813B96}" srcOrd="0" destOrd="0" presId="urn:microsoft.com/office/officeart/2018/2/layout/IconLabelList"/>
    <dgm:cxn modelId="{75870EF8-8881-4630-92FC-238F3C522FC4}" type="presParOf" srcId="{AF717DC8-7373-493B-AC50-2ED1B24CBCD8}" destId="{875C989A-4802-4298-B1D7-E8731A93DE60}" srcOrd="1" destOrd="0" presId="urn:microsoft.com/office/officeart/2018/2/layout/IconLabelList"/>
    <dgm:cxn modelId="{2832C3B7-A2E5-44F3-9CD8-302CD24D8B40}" type="presParOf" srcId="{AF717DC8-7373-493B-AC50-2ED1B24CBCD8}" destId="{4D3A6F41-DD4D-4297-92C6-43EC179C5220}" srcOrd="2" destOrd="0" presId="urn:microsoft.com/office/officeart/2018/2/layout/IconLabelList"/>
    <dgm:cxn modelId="{3B0055B6-9D9A-4F34-98E1-D85A610B1AAE}" type="presParOf" srcId="{B33708AD-83F1-4C7E-A895-8BE38FD54463}" destId="{239B3929-6990-442C-BF52-98D8B3970C82}" srcOrd="5" destOrd="0" presId="urn:microsoft.com/office/officeart/2018/2/layout/IconLabelList"/>
    <dgm:cxn modelId="{916E12DD-5CE0-4CA3-9C79-F32A6E66DBA7}" type="presParOf" srcId="{B33708AD-83F1-4C7E-A895-8BE38FD54463}" destId="{572397B6-C06D-495E-9569-6205924B0BB3}" srcOrd="6" destOrd="0" presId="urn:microsoft.com/office/officeart/2018/2/layout/IconLabelList"/>
    <dgm:cxn modelId="{B37518EB-C2C0-417D-ACA5-0A9DF1E1304E}" type="presParOf" srcId="{572397B6-C06D-495E-9569-6205924B0BB3}" destId="{45D1785D-6CD9-4344-BEB9-4FC6376EC60A}" srcOrd="0" destOrd="0" presId="urn:microsoft.com/office/officeart/2018/2/layout/IconLabelList"/>
    <dgm:cxn modelId="{CBA1C6BE-70EC-4414-B270-62F5DDE60EA7}" type="presParOf" srcId="{572397B6-C06D-495E-9569-6205924B0BB3}" destId="{0F8CF775-E7B8-47CD-9CEA-907744A5E087}" srcOrd="1" destOrd="0" presId="urn:microsoft.com/office/officeart/2018/2/layout/IconLabelList"/>
    <dgm:cxn modelId="{9ED9E5A0-CFCC-4D19-ACB4-96FB1828C655}" type="presParOf" srcId="{572397B6-C06D-495E-9569-6205924B0BB3}" destId="{6B379587-AA26-4479-8675-6360EC6B822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233F2B-CE2D-4967-AE64-B57059374C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0_3" csCatId="mainScheme" phldr="1"/>
      <dgm:spPr/>
      <dgm:t>
        <a:bodyPr/>
        <a:lstStyle/>
        <a:p>
          <a:endParaRPr lang="en-US"/>
        </a:p>
      </dgm:t>
    </dgm:pt>
    <dgm:pt modelId="{936F0ACE-3242-41AC-94F2-54A3EC8332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are your negative work habits and traits?</a:t>
          </a:r>
        </a:p>
      </dgm:t>
    </dgm:pt>
    <dgm:pt modelId="{3F7C8722-5840-495F-8C68-10FF1188C2D4}" type="parTrans" cxnId="{B0F80B63-C510-4E71-B260-FBCBFFE1CD18}">
      <dgm:prSet/>
      <dgm:spPr/>
      <dgm:t>
        <a:bodyPr/>
        <a:lstStyle/>
        <a:p>
          <a:endParaRPr lang="en-US"/>
        </a:p>
      </dgm:t>
    </dgm:pt>
    <dgm:pt modelId="{573905FB-DB39-4F45-A71D-670237B49103}" type="sibTrans" cxnId="{B0F80B63-C510-4E71-B260-FBCBFFE1CD18}">
      <dgm:prSet/>
      <dgm:spPr/>
      <dgm:t>
        <a:bodyPr/>
        <a:lstStyle/>
        <a:p>
          <a:endParaRPr lang="en-US"/>
        </a:p>
      </dgm:t>
    </dgm:pt>
    <dgm:pt modelId="{3F73A8BB-2207-475F-8268-0A9BC701ED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Where can you improve?</a:t>
          </a:r>
        </a:p>
      </dgm:t>
    </dgm:pt>
    <dgm:pt modelId="{3E464AC1-A41F-4626-A92B-889DC6505C21}" type="parTrans" cxnId="{46174432-7188-414F-9585-E4B1168EB838}">
      <dgm:prSet/>
      <dgm:spPr/>
      <dgm:t>
        <a:bodyPr/>
        <a:lstStyle/>
        <a:p>
          <a:endParaRPr lang="en-US"/>
        </a:p>
      </dgm:t>
    </dgm:pt>
    <dgm:pt modelId="{D5846B70-835E-4181-BCCC-CD40BA653589}" type="sibTrans" cxnId="{46174432-7188-414F-9585-E4B1168EB838}">
      <dgm:prSet/>
      <dgm:spPr/>
      <dgm:t>
        <a:bodyPr/>
        <a:lstStyle/>
        <a:p>
          <a:endParaRPr lang="en-US"/>
        </a:p>
      </dgm:t>
    </dgm:pt>
    <dgm:pt modelId="{E2D433DA-5D58-497D-837B-5515819C1F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are you afraid to do or avoid doing?</a:t>
          </a:r>
        </a:p>
      </dgm:t>
    </dgm:pt>
    <dgm:pt modelId="{660924D8-F08B-4F69-B843-6C48FFCD147F}" type="parTrans" cxnId="{0A2B2ABC-FC77-4188-89E0-7CA4A489AB92}">
      <dgm:prSet/>
      <dgm:spPr/>
      <dgm:t>
        <a:bodyPr/>
        <a:lstStyle/>
        <a:p>
          <a:endParaRPr lang="en-US"/>
        </a:p>
      </dgm:t>
    </dgm:pt>
    <dgm:pt modelId="{F40B91CF-F98D-4620-A42A-53F3FDA14443}" type="sibTrans" cxnId="{0A2B2ABC-FC77-4188-89E0-7CA4A489AB92}">
      <dgm:prSet/>
      <dgm:spPr/>
      <dgm:t>
        <a:bodyPr/>
        <a:lstStyle/>
        <a:p>
          <a:endParaRPr lang="en-US"/>
        </a:p>
      </dgm:t>
    </dgm:pt>
    <dgm:pt modelId="{F57F3A28-17D4-47BE-80B0-D0768E8E0D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What do others see as your weaknesses?</a:t>
          </a:r>
        </a:p>
      </dgm:t>
    </dgm:pt>
    <dgm:pt modelId="{4DE92123-82A1-4FD0-9942-343B5C15CF1A}" type="parTrans" cxnId="{34826153-CF2B-4EC9-B390-CE11F89A6C3A}">
      <dgm:prSet/>
      <dgm:spPr/>
      <dgm:t>
        <a:bodyPr/>
        <a:lstStyle/>
        <a:p>
          <a:endParaRPr lang="en-US"/>
        </a:p>
      </dgm:t>
    </dgm:pt>
    <dgm:pt modelId="{19587BAB-264E-4BA0-9EDA-1383CCA34DAA}" type="sibTrans" cxnId="{34826153-CF2B-4EC9-B390-CE11F89A6C3A}">
      <dgm:prSet/>
      <dgm:spPr/>
      <dgm:t>
        <a:bodyPr/>
        <a:lstStyle/>
        <a:p>
          <a:endParaRPr lang="en-US"/>
        </a:p>
      </dgm:t>
    </dgm:pt>
    <dgm:pt modelId="{33505CFA-9681-4B33-88D1-25029D4AB1D6}" type="pres">
      <dgm:prSet presAssocID="{DF233F2B-CE2D-4967-AE64-B57059374CC8}" presName="root" presStyleCnt="0">
        <dgm:presLayoutVars>
          <dgm:dir/>
          <dgm:resizeHandles val="exact"/>
        </dgm:presLayoutVars>
      </dgm:prSet>
      <dgm:spPr/>
    </dgm:pt>
    <dgm:pt modelId="{09B0EC80-31EF-4CF0-A1C6-F669D6FB7A04}" type="pres">
      <dgm:prSet presAssocID="{936F0ACE-3242-41AC-94F2-54A3EC833224}" presName="compNode" presStyleCnt="0"/>
      <dgm:spPr/>
    </dgm:pt>
    <dgm:pt modelId="{32FE1BF6-3227-452F-BE2B-5B1B11EF0E44}" type="pres">
      <dgm:prSet presAssocID="{936F0ACE-3242-41AC-94F2-54A3EC833224}" presName="bgRect" presStyleLbl="bgShp" presStyleIdx="0" presStyleCnt="4"/>
      <dgm:spPr/>
    </dgm:pt>
    <dgm:pt modelId="{A75444F2-DA4F-4B35-A648-2A3659381F42}" type="pres">
      <dgm:prSet presAssocID="{936F0ACE-3242-41AC-94F2-54A3EC8332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426E66D3-4CF9-45CF-988E-D9695D8CB797}" type="pres">
      <dgm:prSet presAssocID="{936F0ACE-3242-41AC-94F2-54A3EC833224}" presName="spaceRect" presStyleCnt="0"/>
      <dgm:spPr/>
    </dgm:pt>
    <dgm:pt modelId="{A5524611-D1F4-4799-94FB-7D845CFC3482}" type="pres">
      <dgm:prSet presAssocID="{936F0ACE-3242-41AC-94F2-54A3EC833224}" presName="parTx" presStyleLbl="revTx" presStyleIdx="0" presStyleCnt="4">
        <dgm:presLayoutVars>
          <dgm:chMax val="0"/>
          <dgm:chPref val="0"/>
        </dgm:presLayoutVars>
      </dgm:prSet>
      <dgm:spPr/>
    </dgm:pt>
    <dgm:pt modelId="{D7FA914C-E777-4011-B925-141286892007}" type="pres">
      <dgm:prSet presAssocID="{573905FB-DB39-4F45-A71D-670237B49103}" presName="sibTrans" presStyleCnt="0"/>
      <dgm:spPr/>
    </dgm:pt>
    <dgm:pt modelId="{711A170E-84C3-4702-B088-A0385AA0D3A5}" type="pres">
      <dgm:prSet presAssocID="{3F73A8BB-2207-475F-8268-0A9BC701EDB7}" presName="compNode" presStyleCnt="0"/>
      <dgm:spPr/>
    </dgm:pt>
    <dgm:pt modelId="{2AE45357-7DF8-47CA-A68A-6F912116093F}" type="pres">
      <dgm:prSet presAssocID="{3F73A8BB-2207-475F-8268-0A9BC701EDB7}" presName="bgRect" presStyleLbl="bgShp" presStyleIdx="1" presStyleCnt="4"/>
      <dgm:spPr/>
    </dgm:pt>
    <dgm:pt modelId="{4A3EC451-108E-4649-882B-F97059D603B8}" type="pres">
      <dgm:prSet presAssocID="{3F73A8BB-2207-475F-8268-0A9BC701ED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9FA0273C-A82E-4101-9AAC-8D66D39A72BE}" type="pres">
      <dgm:prSet presAssocID="{3F73A8BB-2207-475F-8268-0A9BC701EDB7}" presName="spaceRect" presStyleCnt="0"/>
      <dgm:spPr/>
    </dgm:pt>
    <dgm:pt modelId="{662D8E82-B5C6-466E-929F-D19BAB5E47E1}" type="pres">
      <dgm:prSet presAssocID="{3F73A8BB-2207-475F-8268-0A9BC701EDB7}" presName="parTx" presStyleLbl="revTx" presStyleIdx="1" presStyleCnt="4">
        <dgm:presLayoutVars>
          <dgm:chMax val="0"/>
          <dgm:chPref val="0"/>
        </dgm:presLayoutVars>
      </dgm:prSet>
      <dgm:spPr/>
    </dgm:pt>
    <dgm:pt modelId="{041E637E-A1C2-457C-8236-44B8BCE9D90E}" type="pres">
      <dgm:prSet presAssocID="{D5846B70-835E-4181-BCCC-CD40BA653589}" presName="sibTrans" presStyleCnt="0"/>
      <dgm:spPr/>
    </dgm:pt>
    <dgm:pt modelId="{4EB6C074-EEE1-4FD3-B0C6-8136D774AEA8}" type="pres">
      <dgm:prSet presAssocID="{E2D433DA-5D58-497D-837B-5515819C1FA0}" presName="compNode" presStyleCnt="0"/>
      <dgm:spPr/>
    </dgm:pt>
    <dgm:pt modelId="{2895B6C3-304C-41F6-B661-F1F98188BEE0}" type="pres">
      <dgm:prSet presAssocID="{E2D433DA-5D58-497D-837B-5515819C1FA0}" presName="bgRect" presStyleLbl="bgShp" presStyleIdx="2" presStyleCnt="4"/>
      <dgm:spPr/>
    </dgm:pt>
    <dgm:pt modelId="{F25A81CB-C128-4BC6-B309-6944102D38B5}" type="pres">
      <dgm:prSet presAssocID="{E2D433DA-5D58-497D-837B-5515819C1F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E73326D5-5882-405F-99C9-C1F167423B1D}" type="pres">
      <dgm:prSet presAssocID="{E2D433DA-5D58-497D-837B-5515819C1FA0}" presName="spaceRect" presStyleCnt="0"/>
      <dgm:spPr/>
    </dgm:pt>
    <dgm:pt modelId="{9C005127-0AD5-4461-ADA1-E7F17C2A0DE0}" type="pres">
      <dgm:prSet presAssocID="{E2D433DA-5D58-497D-837B-5515819C1FA0}" presName="parTx" presStyleLbl="revTx" presStyleIdx="2" presStyleCnt="4">
        <dgm:presLayoutVars>
          <dgm:chMax val="0"/>
          <dgm:chPref val="0"/>
        </dgm:presLayoutVars>
      </dgm:prSet>
      <dgm:spPr/>
    </dgm:pt>
    <dgm:pt modelId="{C8C67D87-1D36-42C8-8130-40379E56C2BF}" type="pres">
      <dgm:prSet presAssocID="{F40B91CF-F98D-4620-A42A-53F3FDA14443}" presName="sibTrans" presStyleCnt="0"/>
      <dgm:spPr/>
    </dgm:pt>
    <dgm:pt modelId="{2DDF6678-86BB-4F0E-BEDE-29228C859CA5}" type="pres">
      <dgm:prSet presAssocID="{F57F3A28-17D4-47BE-80B0-D0768E8E0DFE}" presName="compNode" presStyleCnt="0"/>
      <dgm:spPr/>
    </dgm:pt>
    <dgm:pt modelId="{5148E01D-5B12-4CC1-AC98-71D0DE87E21F}" type="pres">
      <dgm:prSet presAssocID="{F57F3A28-17D4-47BE-80B0-D0768E8E0DFE}" presName="bgRect" presStyleLbl="bgShp" presStyleIdx="3" presStyleCnt="4"/>
      <dgm:spPr/>
    </dgm:pt>
    <dgm:pt modelId="{449B0E5D-39FD-4697-98F0-9E6EFA9DA8CE}" type="pres">
      <dgm:prSet presAssocID="{F57F3A28-17D4-47BE-80B0-D0768E8E0DF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 Sign"/>
        </a:ext>
      </dgm:extLst>
    </dgm:pt>
    <dgm:pt modelId="{1A5DFA7F-801F-4DFA-B2FC-CBDC10F024BD}" type="pres">
      <dgm:prSet presAssocID="{F57F3A28-17D4-47BE-80B0-D0768E8E0DFE}" presName="spaceRect" presStyleCnt="0"/>
      <dgm:spPr/>
    </dgm:pt>
    <dgm:pt modelId="{E8AAE450-DD19-4B24-80D2-0397E55F84B1}" type="pres">
      <dgm:prSet presAssocID="{F57F3A28-17D4-47BE-80B0-D0768E8E0DF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336A227-578F-4DEC-95A2-BA5313B35C04}" type="presOf" srcId="{F57F3A28-17D4-47BE-80B0-D0768E8E0DFE}" destId="{E8AAE450-DD19-4B24-80D2-0397E55F84B1}" srcOrd="0" destOrd="0" presId="urn:microsoft.com/office/officeart/2018/2/layout/IconVerticalSolidList"/>
    <dgm:cxn modelId="{46174432-7188-414F-9585-E4B1168EB838}" srcId="{DF233F2B-CE2D-4967-AE64-B57059374CC8}" destId="{3F73A8BB-2207-475F-8268-0A9BC701EDB7}" srcOrd="1" destOrd="0" parTransId="{3E464AC1-A41F-4626-A92B-889DC6505C21}" sibTransId="{D5846B70-835E-4181-BCCC-CD40BA653589}"/>
    <dgm:cxn modelId="{B0F80B63-C510-4E71-B260-FBCBFFE1CD18}" srcId="{DF233F2B-CE2D-4967-AE64-B57059374CC8}" destId="{936F0ACE-3242-41AC-94F2-54A3EC833224}" srcOrd="0" destOrd="0" parTransId="{3F7C8722-5840-495F-8C68-10FF1188C2D4}" sibTransId="{573905FB-DB39-4F45-A71D-670237B49103}"/>
    <dgm:cxn modelId="{15ACD96D-CDA6-4362-9C2D-62B34AE0B76B}" type="presOf" srcId="{3F73A8BB-2207-475F-8268-0A9BC701EDB7}" destId="{662D8E82-B5C6-466E-929F-D19BAB5E47E1}" srcOrd="0" destOrd="0" presId="urn:microsoft.com/office/officeart/2018/2/layout/IconVerticalSolidList"/>
    <dgm:cxn modelId="{34826153-CF2B-4EC9-B390-CE11F89A6C3A}" srcId="{DF233F2B-CE2D-4967-AE64-B57059374CC8}" destId="{F57F3A28-17D4-47BE-80B0-D0768E8E0DFE}" srcOrd="3" destOrd="0" parTransId="{4DE92123-82A1-4FD0-9942-343B5C15CF1A}" sibTransId="{19587BAB-264E-4BA0-9EDA-1383CCA34DAA}"/>
    <dgm:cxn modelId="{D18C3B89-7761-4714-95C0-7958B119166D}" type="presOf" srcId="{DF233F2B-CE2D-4967-AE64-B57059374CC8}" destId="{33505CFA-9681-4B33-88D1-25029D4AB1D6}" srcOrd="0" destOrd="0" presId="urn:microsoft.com/office/officeart/2018/2/layout/IconVerticalSolidList"/>
    <dgm:cxn modelId="{03ECBE8F-13F1-43B2-A482-8F7E6C46C4E0}" type="presOf" srcId="{E2D433DA-5D58-497D-837B-5515819C1FA0}" destId="{9C005127-0AD5-4461-ADA1-E7F17C2A0DE0}" srcOrd="0" destOrd="0" presId="urn:microsoft.com/office/officeart/2018/2/layout/IconVerticalSolidList"/>
    <dgm:cxn modelId="{0A2B2ABC-FC77-4188-89E0-7CA4A489AB92}" srcId="{DF233F2B-CE2D-4967-AE64-B57059374CC8}" destId="{E2D433DA-5D58-497D-837B-5515819C1FA0}" srcOrd="2" destOrd="0" parTransId="{660924D8-F08B-4F69-B843-6C48FFCD147F}" sibTransId="{F40B91CF-F98D-4620-A42A-53F3FDA14443}"/>
    <dgm:cxn modelId="{FBDF71E8-F25F-40E1-BC05-1586BBD37696}" type="presOf" srcId="{936F0ACE-3242-41AC-94F2-54A3EC833224}" destId="{A5524611-D1F4-4799-94FB-7D845CFC3482}" srcOrd="0" destOrd="0" presId="urn:microsoft.com/office/officeart/2018/2/layout/IconVerticalSolidList"/>
    <dgm:cxn modelId="{040872AD-B183-4F36-93DC-EEE82E15580E}" type="presParOf" srcId="{33505CFA-9681-4B33-88D1-25029D4AB1D6}" destId="{09B0EC80-31EF-4CF0-A1C6-F669D6FB7A04}" srcOrd="0" destOrd="0" presId="urn:microsoft.com/office/officeart/2018/2/layout/IconVerticalSolidList"/>
    <dgm:cxn modelId="{C1D4122D-8087-45AD-80D7-36A5DDC6D6AD}" type="presParOf" srcId="{09B0EC80-31EF-4CF0-A1C6-F669D6FB7A04}" destId="{32FE1BF6-3227-452F-BE2B-5B1B11EF0E44}" srcOrd="0" destOrd="0" presId="urn:microsoft.com/office/officeart/2018/2/layout/IconVerticalSolidList"/>
    <dgm:cxn modelId="{1E64BA7A-23AF-45E1-BD1C-9D400E43ECAE}" type="presParOf" srcId="{09B0EC80-31EF-4CF0-A1C6-F669D6FB7A04}" destId="{A75444F2-DA4F-4B35-A648-2A3659381F42}" srcOrd="1" destOrd="0" presId="urn:microsoft.com/office/officeart/2018/2/layout/IconVerticalSolidList"/>
    <dgm:cxn modelId="{BEEBE9B9-DCE0-4B80-8A11-CFB6A2D04F3B}" type="presParOf" srcId="{09B0EC80-31EF-4CF0-A1C6-F669D6FB7A04}" destId="{426E66D3-4CF9-45CF-988E-D9695D8CB797}" srcOrd="2" destOrd="0" presId="urn:microsoft.com/office/officeart/2018/2/layout/IconVerticalSolidList"/>
    <dgm:cxn modelId="{85E6AFD3-ADBB-4564-BB4B-8386B9B41DEE}" type="presParOf" srcId="{09B0EC80-31EF-4CF0-A1C6-F669D6FB7A04}" destId="{A5524611-D1F4-4799-94FB-7D845CFC3482}" srcOrd="3" destOrd="0" presId="urn:microsoft.com/office/officeart/2018/2/layout/IconVerticalSolidList"/>
    <dgm:cxn modelId="{8166282C-3FE7-4013-9CB9-E1C089B0E79E}" type="presParOf" srcId="{33505CFA-9681-4B33-88D1-25029D4AB1D6}" destId="{D7FA914C-E777-4011-B925-141286892007}" srcOrd="1" destOrd="0" presId="urn:microsoft.com/office/officeart/2018/2/layout/IconVerticalSolidList"/>
    <dgm:cxn modelId="{3F9ACB10-0AA7-4204-93F1-0D31AB8408F5}" type="presParOf" srcId="{33505CFA-9681-4B33-88D1-25029D4AB1D6}" destId="{711A170E-84C3-4702-B088-A0385AA0D3A5}" srcOrd="2" destOrd="0" presId="urn:microsoft.com/office/officeart/2018/2/layout/IconVerticalSolidList"/>
    <dgm:cxn modelId="{E209C5BA-00ED-4DD1-B11A-A3AABA2DCFB1}" type="presParOf" srcId="{711A170E-84C3-4702-B088-A0385AA0D3A5}" destId="{2AE45357-7DF8-47CA-A68A-6F912116093F}" srcOrd="0" destOrd="0" presId="urn:microsoft.com/office/officeart/2018/2/layout/IconVerticalSolidList"/>
    <dgm:cxn modelId="{F1CD84A7-E2C0-474D-92D9-3190B2EB8AE8}" type="presParOf" srcId="{711A170E-84C3-4702-B088-A0385AA0D3A5}" destId="{4A3EC451-108E-4649-882B-F97059D603B8}" srcOrd="1" destOrd="0" presId="urn:microsoft.com/office/officeart/2018/2/layout/IconVerticalSolidList"/>
    <dgm:cxn modelId="{F0F99824-9115-4460-A859-F9A91F837983}" type="presParOf" srcId="{711A170E-84C3-4702-B088-A0385AA0D3A5}" destId="{9FA0273C-A82E-4101-9AAC-8D66D39A72BE}" srcOrd="2" destOrd="0" presId="urn:microsoft.com/office/officeart/2018/2/layout/IconVerticalSolidList"/>
    <dgm:cxn modelId="{DDD06ACC-3ABC-480A-9C7D-345A835664A7}" type="presParOf" srcId="{711A170E-84C3-4702-B088-A0385AA0D3A5}" destId="{662D8E82-B5C6-466E-929F-D19BAB5E47E1}" srcOrd="3" destOrd="0" presId="urn:microsoft.com/office/officeart/2018/2/layout/IconVerticalSolidList"/>
    <dgm:cxn modelId="{AC53350A-058A-42FC-A026-1E5B3AC607C4}" type="presParOf" srcId="{33505CFA-9681-4B33-88D1-25029D4AB1D6}" destId="{041E637E-A1C2-457C-8236-44B8BCE9D90E}" srcOrd="3" destOrd="0" presId="urn:microsoft.com/office/officeart/2018/2/layout/IconVerticalSolidList"/>
    <dgm:cxn modelId="{F5F97440-702A-464C-AD89-3BF967532D04}" type="presParOf" srcId="{33505CFA-9681-4B33-88D1-25029D4AB1D6}" destId="{4EB6C074-EEE1-4FD3-B0C6-8136D774AEA8}" srcOrd="4" destOrd="0" presId="urn:microsoft.com/office/officeart/2018/2/layout/IconVerticalSolidList"/>
    <dgm:cxn modelId="{A2D27584-21B7-4097-BD31-80244B9F131F}" type="presParOf" srcId="{4EB6C074-EEE1-4FD3-B0C6-8136D774AEA8}" destId="{2895B6C3-304C-41F6-B661-F1F98188BEE0}" srcOrd="0" destOrd="0" presId="urn:microsoft.com/office/officeart/2018/2/layout/IconVerticalSolidList"/>
    <dgm:cxn modelId="{28959902-FAF3-45B5-8BE4-B006BB82207F}" type="presParOf" srcId="{4EB6C074-EEE1-4FD3-B0C6-8136D774AEA8}" destId="{F25A81CB-C128-4BC6-B309-6944102D38B5}" srcOrd="1" destOrd="0" presId="urn:microsoft.com/office/officeart/2018/2/layout/IconVerticalSolidList"/>
    <dgm:cxn modelId="{6DFF95D0-6944-459C-9AA5-3DBB38B6D00A}" type="presParOf" srcId="{4EB6C074-EEE1-4FD3-B0C6-8136D774AEA8}" destId="{E73326D5-5882-405F-99C9-C1F167423B1D}" srcOrd="2" destOrd="0" presId="urn:microsoft.com/office/officeart/2018/2/layout/IconVerticalSolidList"/>
    <dgm:cxn modelId="{4822D3C3-97F0-47C1-B47B-C0E3538DD542}" type="presParOf" srcId="{4EB6C074-EEE1-4FD3-B0C6-8136D774AEA8}" destId="{9C005127-0AD5-4461-ADA1-E7F17C2A0DE0}" srcOrd="3" destOrd="0" presId="urn:microsoft.com/office/officeart/2018/2/layout/IconVerticalSolidList"/>
    <dgm:cxn modelId="{97692BB9-1F49-4B32-B217-7165500BF40C}" type="presParOf" srcId="{33505CFA-9681-4B33-88D1-25029D4AB1D6}" destId="{C8C67D87-1D36-42C8-8130-40379E56C2BF}" srcOrd="5" destOrd="0" presId="urn:microsoft.com/office/officeart/2018/2/layout/IconVerticalSolidList"/>
    <dgm:cxn modelId="{08B36326-C3E3-450A-BC70-0FFBB769BC86}" type="presParOf" srcId="{33505CFA-9681-4B33-88D1-25029D4AB1D6}" destId="{2DDF6678-86BB-4F0E-BEDE-29228C859CA5}" srcOrd="6" destOrd="0" presId="urn:microsoft.com/office/officeart/2018/2/layout/IconVerticalSolidList"/>
    <dgm:cxn modelId="{2ECEA2BE-61B8-48D2-B455-A93F645B96F6}" type="presParOf" srcId="{2DDF6678-86BB-4F0E-BEDE-29228C859CA5}" destId="{5148E01D-5B12-4CC1-AC98-71D0DE87E21F}" srcOrd="0" destOrd="0" presId="urn:microsoft.com/office/officeart/2018/2/layout/IconVerticalSolidList"/>
    <dgm:cxn modelId="{1356E515-FDF4-4710-A351-068B9CCD165B}" type="presParOf" srcId="{2DDF6678-86BB-4F0E-BEDE-29228C859CA5}" destId="{449B0E5D-39FD-4697-98F0-9E6EFA9DA8CE}" srcOrd="1" destOrd="0" presId="urn:microsoft.com/office/officeart/2018/2/layout/IconVerticalSolidList"/>
    <dgm:cxn modelId="{EA84C489-BF8F-43FA-B245-4260CA5A0F55}" type="presParOf" srcId="{2DDF6678-86BB-4F0E-BEDE-29228C859CA5}" destId="{1A5DFA7F-801F-4DFA-B2FC-CBDC10F024BD}" srcOrd="2" destOrd="0" presId="urn:microsoft.com/office/officeart/2018/2/layout/IconVerticalSolidList"/>
    <dgm:cxn modelId="{65C48F21-380E-4E4F-B4BB-7F24AF498BF1}" type="presParOf" srcId="{2DDF6678-86BB-4F0E-BEDE-29228C859CA5}" destId="{E8AAE450-DD19-4B24-80D2-0397E55F84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94559-2392-454A-AEFE-5E62D787DD4C}">
      <dsp:nvSpPr>
        <dsp:cNvPr id="0" name=""/>
        <dsp:cNvSpPr/>
      </dsp:nvSpPr>
      <dsp:spPr>
        <a:xfrm>
          <a:off x="938775" y="1057070"/>
          <a:ext cx="926133" cy="9261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6B425E-B80C-4BF4-8321-00C39D078B30}">
      <dsp:nvSpPr>
        <dsp:cNvPr id="0" name=""/>
        <dsp:cNvSpPr/>
      </dsp:nvSpPr>
      <dsp:spPr>
        <a:xfrm>
          <a:off x="372805" y="2273721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Strengths</a:t>
          </a:r>
        </a:p>
      </dsp:txBody>
      <dsp:txXfrm>
        <a:off x="372805" y="2273721"/>
        <a:ext cx="2058075" cy="720000"/>
      </dsp:txXfrm>
    </dsp:sp>
    <dsp:sp modelId="{AC16A862-E39F-4568-A8A6-F2135FB7E5B0}">
      <dsp:nvSpPr>
        <dsp:cNvPr id="0" name=""/>
        <dsp:cNvSpPr/>
      </dsp:nvSpPr>
      <dsp:spPr>
        <a:xfrm>
          <a:off x="3357014" y="1057070"/>
          <a:ext cx="926133" cy="9261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57F97-8602-4040-AF73-D6AE4FF2E2CC}">
      <dsp:nvSpPr>
        <dsp:cNvPr id="0" name=""/>
        <dsp:cNvSpPr/>
      </dsp:nvSpPr>
      <dsp:spPr>
        <a:xfrm>
          <a:off x="2791043" y="2273721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Weaknesses</a:t>
          </a:r>
        </a:p>
      </dsp:txBody>
      <dsp:txXfrm>
        <a:off x="2791043" y="2273721"/>
        <a:ext cx="2058075" cy="720000"/>
      </dsp:txXfrm>
    </dsp:sp>
    <dsp:sp modelId="{4EE651C4-0436-446E-9389-FD3E87813B96}">
      <dsp:nvSpPr>
        <dsp:cNvPr id="0" name=""/>
        <dsp:cNvSpPr/>
      </dsp:nvSpPr>
      <dsp:spPr>
        <a:xfrm>
          <a:off x="5775252" y="1057070"/>
          <a:ext cx="926133" cy="9261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3A6F41-DD4D-4297-92C6-43EC179C5220}">
      <dsp:nvSpPr>
        <dsp:cNvPr id="0" name=""/>
        <dsp:cNvSpPr/>
      </dsp:nvSpPr>
      <dsp:spPr>
        <a:xfrm>
          <a:off x="5209281" y="2273721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Opportunities</a:t>
          </a:r>
        </a:p>
      </dsp:txBody>
      <dsp:txXfrm>
        <a:off x="5209281" y="2273721"/>
        <a:ext cx="2058075" cy="720000"/>
      </dsp:txXfrm>
    </dsp:sp>
    <dsp:sp modelId="{45D1785D-6CD9-4344-BEB9-4FC6376EC60A}">
      <dsp:nvSpPr>
        <dsp:cNvPr id="0" name=""/>
        <dsp:cNvSpPr/>
      </dsp:nvSpPr>
      <dsp:spPr>
        <a:xfrm>
          <a:off x="8193490" y="1057070"/>
          <a:ext cx="926133" cy="9261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79587-AA26-4479-8675-6360EC6B822D}">
      <dsp:nvSpPr>
        <dsp:cNvPr id="0" name=""/>
        <dsp:cNvSpPr/>
      </dsp:nvSpPr>
      <dsp:spPr>
        <a:xfrm>
          <a:off x="7627519" y="2273721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Threats</a:t>
          </a:r>
        </a:p>
      </dsp:txBody>
      <dsp:txXfrm>
        <a:off x="7627519" y="2273721"/>
        <a:ext cx="2058075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E1BF6-3227-452F-BE2B-5B1B11EF0E44}">
      <dsp:nvSpPr>
        <dsp:cNvPr id="0" name=""/>
        <dsp:cNvSpPr/>
      </dsp:nvSpPr>
      <dsp:spPr>
        <a:xfrm>
          <a:off x="0" y="1598"/>
          <a:ext cx="4632030" cy="810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444F2-DA4F-4B35-A648-2A3659381F42}">
      <dsp:nvSpPr>
        <dsp:cNvPr id="0" name=""/>
        <dsp:cNvSpPr/>
      </dsp:nvSpPr>
      <dsp:spPr>
        <a:xfrm>
          <a:off x="245094" y="183900"/>
          <a:ext cx="445626" cy="445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24611-D1F4-4799-94FB-7D845CFC3482}">
      <dsp:nvSpPr>
        <dsp:cNvPr id="0" name=""/>
        <dsp:cNvSpPr/>
      </dsp:nvSpPr>
      <dsp:spPr>
        <a:xfrm>
          <a:off x="935814" y="1598"/>
          <a:ext cx="3696216" cy="81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49" tIns="85749" rIns="85749" bIns="857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are your negative work habits and traits?</a:t>
          </a:r>
        </a:p>
      </dsp:txBody>
      <dsp:txXfrm>
        <a:off x="935814" y="1598"/>
        <a:ext cx="3696216" cy="810229"/>
      </dsp:txXfrm>
    </dsp:sp>
    <dsp:sp modelId="{2AE45357-7DF8-47CA-A68A-6F912116093F}">
      <dsp:nvSpPr>
        <dsp:cNvPr id="0" name=""/>
        <dsp:cNvSpPr/>
      </dsp:nvSpPr>
      <dsp:spPr>
        <a:xfrm>
          <a:off x="0" y="1014385"/>
          <a:ext cx="4632030" cy="810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3EC451-108E-4649-882B-F97059D603B8}">
      <dsp:nvSpPr>
        <dsp:cNvPr id="0" name=""/>
        <dsp:cNvSpPr/>
      </dsp:nvSpPr>
      <dsp:spPr>
        <a:xfrm>
          <a:off x="245094" y="1196687"/>
          <a:ext cx="445626" cy="445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D8E82-B5C6-466E-929F-D19BAB5E47E1}">
      <dsp:nvSpPr>
        <dsp:cNvPr id="0" name=""/>
        <dsp:cNvSpPr/>
      </dsp:nvSpPr>
      <dsp:spPr>
        <a:xfrm>
          <a:off x="935814" y="1014385"/>
          <a:ext cx="3696216" cy="81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49" tIns="85749" rIns="85749" bIns="857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Where can you improve?</a:t>
          </a:r>
        </a:p>
      </dsp:txBody>
      <dsp:txXfrm>
        <a:off x="935814" y="1014385"/>
        <a:ext cx="3696216" cy="810229"/>
      </dsp:txXfrm>
    </dsp:sp>
    <dsp:sp modelId="{2895B6C3-304C-41F6-B661-F1F98188BEE0}">
      <dsp:nvSpPr>
        <dsp:cNvPr id="0" name=""/>
        <dsp:cNvSpPr/>
      </dsp:nvSpPr>
      <dsp:spPr>
        <a:xfrm>
          <a:off x="0" y="2027172"/>
          <a:ext cx="4632030" cy="810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5A81CB-C128-4BC6-B309-6944102D38B5}">
      <dsp:nvSpPr>
        <dsp:cNvPr id="0" name=""/>
        <dsp:cNvSpPr/>
      </dsp:nvSpPr>
      <dsp:spPr>
        <a:xfrm>
          <a:off x="245094" y="2209473"/>
          <a:ext cx="445626" cy="445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005127-0AD5-4461-ADA1-E7F17C2A0DE0}">
      <dsp:nvSpPr>
        <dsp:cNvPr id="0" name=""/>
        <dsp:cNvSpPr/>
      </dsp:nvSpPr>
      <dsp:spPr>
        <a:xfrm>
          <a:off x="935814" y="2027172"/>
          <a:ext cx="3696216" cy="81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49" tIns="85749" rIns="85749" bIns="857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are you afraid to do or avoid doing?</a:t>
          </a:r>
        </a:p>
      </dsp:txBody>
      <dsp:txXfrm>
        <a:off x="935814" y="2027172"/>
        <a:ext cx="3696216" cy="810229"/>
      </dsp:txXfrm>
    </dsp:sp>
    <dsp:sp modelId="{5148E01D-5B12-4CC1-AC98-71D0DE87E21F}">
      <dsp:nvSpPr>
        <dsp:cNvPr id="0" name=""/>
        <dsp:cNvSpPr/>
      </dsp:nvSpPr>
      <dsp:spPr>
        <a:xfrm>
          <a:off x="0" y="3039958"/>
          <a:ext cx="4632030" cy="8102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9B0E5D-39FD-4697-98F0-9E6EFA9DA8CE}">
      <dsp:nvSpPr>
        <dsp:cNvPr id="0" name=""/>
        <dsp:cNvSpPr/>
      </dsp:nvSpPr>
      <dsp:spPr>
        <a:xfrm>
          <a:off x="245094" y="3222260"/>
          <a:ext cx="445626" cy="4456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AE450-DD19-4B24-80D2-0397E55F84B1}">
      <dsp:nvSpPr>
        <dsp:cNvPr id="0" name=""/>
        <dsp:cNvSpPr/>
      </dsp:nvSpPr>
      <dsp:spPr>
        <a:xfrm>
          <a:off x="935814" y="3039958"/>
          <a:ext cx="3696216" cy="81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49" tIns="85749" rIns="85749" bIns="857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What do others see as your weaknesses?</a:t>
          </a:r>
        </a:p>
      </dsp:txBody>
      <dsp:txXfrm>
        <a:off x="935814" y="3039958"/>
        <a:ext cx="3696216" cy="81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3/9/2024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3/9/2024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2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15.jp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7F74-6D79-AF08-2F24-D97B2679A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Self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FC847-0458-1E2F-3954-F3012AFFD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95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FF9ACC-5971-5450-4834-0FFA8CBA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/>
              <a:t>Match or Convert</a:t>
            </a:r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7EE45286-633E-749E-6E1A-1BA7DCEBA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120" r="19652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5EC17-9F2B-7A9D-EDDD-BCCB39714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r>
              <a:rPr lang="en-US" sz="1800"/>
              <a:t>Match strengths to opportunities to be aggressive and take action</a:t>
            </a:r>
          </a:p>
          <a:p>
            <a:pPr lvl="1"/>
            <a:r>
              <a:rPr lang="en-US" dirty="0"/>
              <a:t>Strength is networks, reach out to them to seek training opportunities</a:t>
            </a:r>
          </a:p>
          <a:p>
            <a:r>
              <a:rPr lang="en-US" sz="1800"/>
              <a:t>Match weaknesses to threats and identify areas you should work on or avoid</a:t>
            </a:r>
          </a:p>
          <a:p>
            <a:endParaRPr lang="en-US" sz="1800"/>
          </a:p>
          <a:p>
            <a:r>
              <a:rPr lang="en-US" sz="1800"/>
              <a:t>Convert by turning negatives to positives</a:t>
            </a:r>
          </a:p>
          <a:p>
            <a:r>
              <a:rPr lang="en-US" sz="1800"/>
              <a:t>Convert weaknesses to strengths and threats to opportunities</a:t>
            </a:r>
          </a:p>
          <a:p>
            <a:pPr lvl="1"/>
            <a:r>
              <a:rPr lang="en-US"/>
              <a:t>E.g</a:t>
            </a:r>
            <a:r>
              <a:rPr lang="en-US" dirty="0"/>
              <a:t> Use  strength of independent learning to upskill and get certifications</a:t>
            </a:r>
          </a:p>
          <a:p>
            <a:pPr marL="274320" lvl="1" indent="0">
              <a:buNone/>
            </a:pP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65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1D9111-73E6-5942-0CD5-0A84698598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8B6A4-5337-0089-560A-FE8C38E5B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Perform a swot analysis on yourself &amp; bring it to the next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80C09-F919-08C0-BC0E-E54784978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2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957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F3A42-671C-0A2C-FF0A-7900696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E67C-BB0B-24DF-925C-AED7275EC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At the end of this session you will be able to:</a:t>
            </a:r>
          </a:p>
          <a:p>
            <a:pPr marL="0" indent="0">
              <a:buNone/>
            </a:pPr>
            <a:endParaRPr lang="en-US" sz="2800" dirty="0"/>
          </a:p>
          <a:p>
            <a:pPr lvl="1"/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identify and articulate your own skills, strengths, and areas for improvement.</a:t>
            </a:r>
          </a:p>
          <a:p>
            <a:pPr lvl="1"/>
            <a:r>
              <a:rPr lang="en-US" sz="2400" b="0" i="0" dirty="0">
                <a:solidFill>
                  <a:srgbClr val="0D0D0D"/>
                </a:solidFill>
                <a:effectLst/>
                <a:latin typeface="Söhne"/>
              </a:rPr>
              <a:t>develop awareness of your unique abilities and talents that can contribute to your personal and professional success.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6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0C9C-78BB-8654-4772-4532A69F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Uncover your strengths, Potential &amp; blockers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A2025E-3AD3-0458-8C32-139E1511AC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0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7C66-F552-C84D-B4D9-A3695D3BC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strengths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383F1-FDFF-7038-27BB-4D70F597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1800"/>
              <a:t>Ask yourself questions:</a:t>
            </a:r>
          </a:p>
          <a:p>
            <a:pPr lvl="1"/>
            <a:r>
              <a:rPr lang="en-US" dirty="0"/>
              <a:t>What are you good at naturally?</a:t>
            </a:r>
          </a:p>
          <a:p>
            <a:pPr lvl="1"/>
            <a:r>
              <a:rPr lang="en-US" dirty="0"/>
              <a:t>What skills have you worked to develop?</a:t>
            </a:r>
          </a:p>
          <a:p>
            <a:pPr lvl="1"/>
            <a:r>
              <a:rPr lang="en-US" dirty="0"/>
              <a:t>What are your talents?</a:t>
            </a:r>
          </a:p>
          <a:p>
            <a:pPr lvl="1"/>
            <a:r>
              <a:rPr lang="en-US" dirty="0"/>
              <a:t>How strong is your network of connections?</a:t>
            </a:r>
          </a:p>
          <a:p>
            <a:pPr lvl="1"/>
            <a:r>
              <a:rPr lang="en-US" dirty="0"/>
              <a:t>What do other people see as your strengths?</a:t>
            </a:r>
          </a:p>
          <a:p>
            <a:pPr lvl="1"/>
            <a:r>
              <a:rPr lang="en-US" dirty="0"/>
              <a:t>What sets you apart from the others? (values/ethics </a:t>
            </a:r>
            <a:r>
              <a:rPr lang="en-US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Group of people lifting weights">
            <a:extLst>
              <a:ext uri="{FF2B5EF4-FFF2-40B4-BE49-F238E27FC236}">
                <a16:creationId xmlns:a16="http://schemas.microsoft.com/office/drawing/2014/main" id="{F8883BA2-A126-5490-899C-601EBA65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7" r="20098" b="-1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3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01CF4-B37E-EACE-81A0-AF91768DF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Weaknesses</a:t>
            </a:r>
          </a:p>
        </p:txBody>
      </p:sp>
      <p:pic>
        <p:nvPicPr>
          <p:cNvPr id="4" name="Picture 3" descr="Metallic rope">
            <a:extLst>
              <a:ext uri="{FF2B5EF4-FFF2-40B4-BE49-F238E27FC236}">
                <a16:creationId xmlns:a16="http://schemas.microsoft.com/office/drawing/2014/main" id="{4FDDEE0D-598F-C381-42D6-5B3A470F7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9" r="5086" b="3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500B568-EEF5-FA51-B658-7A63C57C2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534491"/>
              </p:ext>
            </p:extLst>
          </p:nvPr>
        </p:nvGraphicFramePr>
        <p:xfrm>
          <a:off x="6496216" y="2320412"/>
          <a:ext cx="4632031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5170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D3565-44B5-F35B-0789-F16780DD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Opportunities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DE9D5-EA24-B9FD-B510-63F05565F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227" y="1858251"/>
            <a:ext cx="9114229" cy="4793353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D37ED8-80A0-05D8-AA1C-53683F7FAEA0}"/>
              </a:ext>
            </a:extLst>
          </p:cNvPr>
          <p:cNvSpPr/>
          <p:nvPr/>
        </p:nvSpPr>
        <p:spPr>
          <a:xfrm>
            <a:off x="3824748" y="1728813"/>
            <a:ext cx="2271252" cy="9341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Is there a need in the industry no one is filling?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7C772B6-EAF2-BC34-1690-09625AC17832}"/>
              </a:ext>
            </a:extLst>
          </p:cNvPr>
          <p:cNvSpPr/>
          <p:nvPr/>
        </p:nvSpPr>
        <p:spPr>
          <a:xfrm>
            <a:off x="6710516" y="4999658"/>
            <a:ext cx="2271252" cy="9341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Networking events, conferences, educational courses?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B2DAF5-B3F5-5786-A9A3-C0C040D1E108}"/>
              </a:ext>
            </a:extLst>
          </p:cNvPr>
          <p:cNvSpPr/>
          <p:nvPr/>
        </p:nvSpPr>
        <p:spPr>
          <a:xfrm>
            <a:off x="1216544" y="3231871"/>
            <a:ext cx="2271252" cy="9341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Growth in the industry?</a:t>
            </a:r>
          </a:p>
        </p:txBody>
      </p:sp>
    </p:spTree>
    <p:extLst>
      <p:ext uri="{BB962C8B-B14F-4D97-AF65-F5344CB8AC3E}">
        <p14:creationId xmlns:p14="http://schemas.microsoft.com/office/powerpoint/2010/main" val="1456048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2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8F43E-A306-45ED-9A72-C73A87253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978010"/>
            <a:ext cx="5188624" cy="1831344"/>
          </a:xfrm>
        </p:spPr>
        <p:txBody>
          <a:bodyPr>
            <a:normAutofit/>
          </a:bodyPr>
          <a:lstStyle/>
          <a:p>
            <a:r>
              <a:rPr lang="en-US" sz="4800"/>
              <a:t>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2943-8A60-A368-C900-45ABCAD0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3029446"/>
            <a:ext cx="5188624" cy="3142753"/>
          </a:xfrm>
        </p:spPr>
        <p:txBody>
          <a:bodyPr>
            <a:normAutofit/>
          </a:bodyPr>
          <a:lstStyle/>
          <a:p>
            <a:r>
              <a:rPr lang="en-US" dirty="0"/>
              <a:t>Is your industry contracting?</a:t>
            </a:r>
          </a:p>
          <a:p>
            <a:r>
              <a:rPr lang="en-US" dirty="0"/>
              <a:t>Is the economy affecting recruitments?</a:t>
            </a:r>
          </a:p>
          <a:p>
            <a:r>
              <a:rPr lang="en-US" dirty="0"/>
              <a:t>Strong competition for your jobs?</a:t>
            </a:r>
          </a:p>
          <a:p>
            <a:r>
              <a:rPr lang="en-US" dirty="0"/>
              <a:t>External danger to your growth?</a:t>
            </a:r>
          </a:p>
          <a:p>
            <a:r>
              <a:rPr lang="en-US" dirty="0"/>
              <a:t>New standards you can’t/have not been able to meet?</a:t>
            </a:r>
          </a:p>
          <a:p>
            <a:r>
              <a:rPr lang="en-US" dirty="0"/>
              <a:t>New technology/certification requirements you need to fulfill ?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032123" y="3388659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6" name="Picture 2" descr="Download free photo of Sign,warning,symbol,osh,threat - from needpix.com">
            <a:extLst>
              <a:ext uri="{FF2B5EF4-FFF2-40B4-BE49-F238E27FC236}">
                <a16:creationId xmlns:a16="http://schemas.microsoft.com/office/drawing/2014/main" id="{1E694270-8F32-9816-46AE-FAA90037B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7629144" y="1682496"/>
            <a:ext cx="3502152" cy="3502152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Freeform: Shape 1029">
            <a:extLst>
              <a:ext uri="{FF2B5EF4-FFF2-40B4-BE49-F238E27FC236}">
                <a16:creationId xmlns:a16="http://schemas.microsoft.com/office/drawing/2014/main" id="{89F78725-8B4F-43D3-B767-EB7DB0C02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457" y="1682496"/>
            <a:ext cx="3502152" cy="3502152"/>
          </a:xfrm>
          <a:custGeom>
            <a:avLst/>
            <a:gdLst>
              <a:gd name="connsiteX0" fmla="*/ 3657600 w 7315200"/>
              <a:gd name="connsiteY0" fmla="*/ 411480 h 7315200"/>
              <a:gd name="connsiteX1" fmla="*/ 6903720 w 7315200"/>
              <a:gd name="connsiteY1" fmla="*/ 3657600 h 7315200"/>
              <a:gd name="connsiteX2" fmla="*/ 3657600 w 7315200"/>
              <a:gd name="connsiteY2" fmla="*/ 6903720 h 7315200"/>
              <a:gd name="connsiteX3" fmla="*/ 411480 w 7315200"/>
              <a:gd name="connsiteY3" fmla="*/ 3657600 h 7315200"/>
              <a:gd name="connsiteX4" fmla="*/ 3657600 w 7315200"/>
              <a:gd name="connsiteY4" fmla="*/ 411480 h 7315200"/>
              <a:gd name="connsiteX5" fmla="*/ 3657600 w 7315200"/>
              <a:gd name="connsiteY5" fmla="*/ 320040 h 7315200"/>
              <a:gd name="connsiteX6" fmla="*/ 320040 w 7315200"/>
              <a:gd name="connsiteY6" fmla="*/ 3657600 h 7315200"/>
              <a:gd name="connsiteX7" fmla="*/ 3657600 w 7315200"/>
              <a:gd name="connsiteY7" fmla="*/ 6995160 h 7315200"/>
              <a:gd name="connsiteX8" fmla="*/ 6995160 w 7315200"/>
              <a:gd name="connsiteY8" fmla="*/ 3657600 h 7315200"/>
              <a:gd name="connsiteX9" fmla="*/ 3657600 w 7315200"/>
              <a:gd name="connsiteY9" fmla="*/ 320040 h 7315200"/>
              <a:gd name="connsiteX10" fmla="*/ 3657600 w 7315200"/>
              <a:gd name="connsiteY10" fmla="*/ 0 h 7315200"/>
              <a:gd name="connsiteX11" fmla="*/ 7315200 w 7315200"/>
              <a:gd name="connsiteY11" fmla="*/ 3657600 h 7315200"/>
              <a:gd name="connsiteX12" fmla="*/ 3657600 w 7315200"/>
              <a:gd name="connsiteY12" fmla="*/ 7315200 h 7315200"/>
              <a:gd name="connsiteX13" fmla="*/ 0 w 7315200"/>
              <a:gd name="connsiteY13" fmla="*/ 3657600 h 7315200"/>
              <a:gd name="connsiteX14" fmla="*/ 3657600 w 7315200"/>
              <a:gd name="connsiteY14" fmla="*/ 0 h 731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15200" h="7315200">
                <a:moveTo>
                  <a:pt x="3657600" y="411480"/>
                </a:moveTo>
                <a:cubicBezTo>
                  <a:pt x="5450383" y="411480"/>
                  <a:pt x="6903720" y="1864817"/>
                  <a:pt x="6903720" y="3657600"/>
                </a:cubicBezTo>
                <a:cubicBezTo>
                  <a:pt x="6903720" y="5450383"/>
                  <a:pt x="5450383" y="6903720"/>
                  <a:pt x="3657600" y="6903720"/>
                </a:cubicBezTo>
                <a:cubicBezTo>
                  <a:pt x="1864817" y="6903720"/>
                  <a:pt x="411480" y="5450383"/>
                  <a:pt x="411480" y="3657600"/>
                </a:cubicBezTo>
                <a:cubicBezTo>
                  <a:pt x="411480" y="1864817"/>
                  <a:pt x="1864817" y="411480"/>
                  <a:pt x="3657600" y="411480"/>
                </a:cubicBezTo>
                <a:close/>
                <a:moveTo>
                  <a:pt x="3657600" y="320040"/>
                </a:moveTo>
                <a:cubicBezTo>
                  <a:pt x="1814317" y="320040"/>
                  <a:pt x="320040" y="1814317"/>
                  <a:pt x="320040" y="3657600"/>
                </a:cubicBezTo>
                <a:cubicBezTo>
                  <a:pt x="320040" y="5500883"/>
                  <a:pt x="1814317" y="6995160"/>
                  <a:pt x="3657600" y="6995160"/>
                </a:cubicBezTo>
                <a:cubicBezTo>
                  <a:pt x="5500883" y="6995160"/>
                  <a:pt x="6995160" y="5500883"/>
                  <a:pt x="6995160" y="3657600"/>
                </a:cubicBezTo>
                <a:cubicBezTo>
                  <a:pt x="6995160" y="1814317"/>
                  <a:pt x="5500883" y="320040"/>
                  <a:pt x="3657600" y="320040"/>
                </a:cubicBezTo>
                <a:close/>
                <a:moveTo>
                  <a:pt x="3657600" y="0"/>
                </a:moveTo>
                <a:cubicBezTo>
                  <a:pt x="5677637" y="0"/>
                  <a:pt x="7315200" y="1637563"/>
                  <a:pt x="7315200" y="3657600"/>
                </a:cubicBezTo>
                <a:cubicBezTo>
                  <a:pt x="7315200" y="5677637"/>
                  <a:pt x="5677637" y="7315200"/>
                  <a:pt x="3657600" y="7315200"/>
                </a:cubicBezTo>
                <a:cubicBezTo>
                  <a:pt x="1637563" y="7315200"/>
                  <a:pt x="0" y="5677637"/>
                  <a:pt x="0" y="3657600"/>
                </a:cubicBezTo>
                <a:cubicBezTo>
                  <a:pt x="0" y="1637563"/>
                  <a:pt x="1637563" y="0"/>
                  <a:pt x="3657600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C9B0630D-5E49-4BF7-8CF1-7DECD4B08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A7E3DF29-A3BC-402A-A498-16B2DF181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1B14D33E-BADF-4271-ACE1-06D8199FF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5658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C93CC1-D4F7-3CB7-83C0-1E9BB05C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activity – 15 mins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60BCE9-8A2C-71A3-C9D7-CDAF5C063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Pair up with your friend and perform a SWOT analysis, by helping each other identify strengths and weaknesses</a:t>
            </a:r>
          </a:p>
        </p:txBody>
      </p:sp>
    </p:spTree>
    <p:extLst>
      <p:ext uri="{BB962C8B-B14F-4D97-AF65-F5344CB8AC3E}">
        <p14:creationId xmlns:p14="http://schemas.microsoft.com/office/powerpoint/2010/main" val="672394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8FDEBDB-5859-4B9E-8810-2C5CFED0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EFF399-6029-7057-4609-7ECD5B0A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942975"/>
            <a:ext cx="9966960" cy="3525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9600">
                <a:solidFill>
                  <a:srgbClr val="FFFFFF"/>
                </a:solidFill>
              </a:rPr>
              <a:t>What next?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E7DAD-4962-F924-88B2-C7BFE9118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649148"/>
            <a:ext cx="9948672" cy="148615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2200">
              <a:solidFill>
                <a:srgbClr val="FFFFFF">
                  <a:alpha val="60000"/>
                </a:srgbClr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1A340-723B-4014-B5FE-204F06273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58589"/>
            <a:ext cx="9144000" cy="0"/>
          </a:xfrm>
          <a:prstGeom prst="line">
            <a:avLst/>
          </a:prstGeom>
          <a:ln w="28575">
            <a:solidFill>
              <a:srgbClr val="FFFF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7401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129</TotalTime>
  <Words>325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Rockwell</vt:lpstr>
      <vt:lpstr>Rockwell Condensed</vt:lpstr>
      <vt:lpstr>Rockwell Extra Bold</vt:lpstr>
      <vt:lpstr>Söhne</vt:lpstr>
      <vt:lpstr>Wingdings</vt:lpstr>
      <vt:lpstr>Wood Type</vt:lpstr>
      <vt:lpstr>Self analysis</vt:lpstr>
      <vt:lpstr>Learning Outcomes</vt:lpstr>
      <vt:lpstr>Uncover your strengths, Potential &amp; blockers</vt:lpstr>
      <vt:lpstr>strengths</vt:lpstr>
      <vt:lpstr>Weaknesses</vt:lpstr>
      <vt:lpstr>Opportunities</vt:lpstr>
      <vt:lpstr>threats</vt:lpstr>
      <vt:lpstr>Group activity – 15 mins</vt:lpstr>
      <vt:lpstr>What next?</vt:lpstr>
      <vt:lpstr>Match or Convert</vt:lpstr>
      <vt:lpstr>Perform a swot analysis on yourself &amp; bring it to the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 analysis</dc:title>
  <dc:creator>Zeenath Hidaya</dc:creator>
  <cp:lastModifiedBy>Zeenath Hidaya</cp:lastModifiedBy>
  <cp:revision>1</cp:revision>
  <dcterms:created xsi:type="dcterms:W3CDTF">2023-11-05T10:43:05Z</dcterms:created>
  <dcterms:modified xsi:type="dcterms:W3CDTF">2024-03-09T07:26:21Z</dcterms:modified>
</cp:coreProperties>
</file>